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6" r:id="rId2"/>
    <p:sldId id="420" r:id="rId3"/>
    <p:sldId id="299" r:id="rId4"/>
    <p:sldId id="421" r:id="rId5"/>
    <p:sldId id="422" r:id="rId6"/>
    <p:sldId id="423" r:id="rId7"/>
    <p:sldId id="413" r:id="rId8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Cambria" panose="02040503050406030204" pitchFamily="18" charset="0"/>
      <p:regular r:id="rId16"/>
      <p:bold r:id="rId17"/>
      <p:italic r:id="rId18"/>
      <p:boldItalic r:id="rId19"/>
    </p:embeddedFont>
  </p:embeddedFontLst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tableStyles" Target="tableStyle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Vuksan" userId="3af124f9-b8e7-46e3-9422-21ae1d17ac0b" providerId="ADAL" clId="{820C67BC-A1DE-4D3F-BECF-674878571AF2}"/>
    <pc:docChg chg="undo custSel addSld delSld modSld sldOrd">
      <pc:chgData name="Siniša Vuksan" userId="3af124f9-b8e7-46e3-9422-21ae1d17ac0b" providerId="ADAL" clId="{820C67BC-A1DE-4D3F-BECF-674878571AF2}" dt="2020-09-30T14:58:44.816" v="3701"/>
      <pc:docMkLst>
        <pc:docMk/>
      </pc:docMkLst>
      <pc:sldChg chg="modSp">
        <pc:chgData name="Siniša Vuksan" userId="3af124f9-b8e7-46e3-9422-21ae1d17ac0b" providerId="ADAL" clId="{820C67BC-A1DE-4D3F-BECF-674878571AF2}" dt="2020-09-30T13:09:45.208" v="16" actId="20577"/>
        <pc:sldMkLst>
          <pc:docMk/>
          <pc:sldMk cId="4263532617" sldId="256"/>
        </pc:sldMkLst>
        <pc:spChg chg="mod">
          <ac:chgData name="Siniša Vuksan" userId="3af124f9-b8e7-46e3-9422-21ae1d17ac0b" providerId="ADAL" clId="{820C67BC-A1DE-4D3F-BECF-674878571AF2}" dt="2020-09-30T13:09:45.208" v="16" actId="20577"/>
          <ac:spMkLst>
            <pc:docMk/>
            <pc:sldMk cId="4263532617" sldId="256"/>
            <ac:spMk id="7" creationId="{54F134FF-4759-4BD3-A258-DBE00CE37E81}"/>
          </ac:spMkLst>
        </pc:spChg>
      </pc:sldChg>
      <pc:sldChg chg="addSp delSp modSp add delAnim modAnim">
        <pc:chgData name="Siniša Vuksan" userId="3af124f9-b8e7-46e3-9422-21ae1d17ac0b" providerId="ADAL" clId="{820C67BC-A1DE-4D3F-BECF-674878571AF2}" dt="2020-09-30T13:15:58.447" v="336" actId="20577"/>
        <pc:sldMkLst>
          <pc:docMk/>
          <pc:sldMk cId="1513291851" sldId="257"/>
        </pc:sldMkLst>
        <pc:spChg chg="mod">
          <ac:chgData name="Siniša Vuksan" userId="3af124f9-b8e7-46e3-9422-21ae1d17ac0b" providerId="ADAL" clId="{820C67BC-A1DE-4D3F-BECF-674878571AF2}" dt="2020-09-30T13:15:58.447" v="336" actId="20577"/>
          <ac:spMkLst>
            <pc:docMk/>
            <pc:sldMk cId="1513291851" sldId="257"/>
            <ac:spMk id="3" creationId="{499D698D-7B4F-4753-8983-15A0086F8C7B}"/>
          </ac:spMkLst>
        </pc:spChg>
        <pc:spChg chg="del">
          <ac:chgData name="Siniša Vuksan" userId="3af124f9-b8e7-46e3-9422-21ae1d17ac0b" providerId="ADAL" clId="{820C67BC-A1DE-4D3F-BECF-674878571AF2}" dt="2020-09-30T13:15:14.266" v="329" actId="478"/>
          <ac:spMkLst>
            <pc:docMk/>
            <pc:sldMk cId="1513291851" sldId="257"/>
            <ac:spMk id="5" creationId="{D24DFF28-2EC5-457A-93BD-B38B16FE4AD8}"/>
          </ac:spMkLst>
        </pc:spChg>
        <pc:picChg chg="add del">
          <ac:chgData name="Siniša Vuksan" userId="3af124f9-b8e7-46e3-9422-21ae1d17ac0b" providerId="ADAL" clId="{820C67BC-A1DE-4D3F-BECF-674878571AF2}" dt="2020-09-30T13:12:17.614" v="21" actId="478"/>
          <ac:picMkLst>
            <pc:docMk/>
            <pc:sldMk cId="1513291851" sldId="257"/>
            <ac:picMk id="2" creationId="{CE949837-D7C4-4397-81E4-AD42A54BB286}"/>
          </ac:picMkLst>
        </pc:picChg>
      </pc:sldChg>
      <pc:sldChg chg="addSp delSp modSp addAnim delAnim">
        <pc:chgData name="Siniša Vuksan" userId="3af124f9-b8e7-46e3-9422-21ae1d17ac0b" providerId="ADAL" clId="{820C67BC-A1DE-4D3F-BECF-674878571AF2}" dt="2020-09-30T13:19:00.172" v="499" actId="1076"/>
        <pc:sldMkLst>
          <pc:docMk/>
          <pc:sldMk cId="891775711" sldId="270"/>
        </pc:sldMkLst>
        <pc:spChg chg="del">
          <ac:chgData name="Siniša Vuksan" userId="3af124f9-b8e7-46e3-9422-21ae1d17ac0b" providerId="ADAL" clId="{820C67BC-A1DE-4D3F-BECF-674878571AF2}" dt="2020-09-30T13:16:04.700" v="337" actId="478"/>
          <ac:spMkLst>
            <pc:docMk/>
            <pc:sldMk cId="891775711" sldId="270"/>
            <ac:spMk id="4" creationId="{D75CFF8D-7D93-4120-8120-DF2500665523}"/>
          </ac:spMkLst>
        </pc:spChg>
        <pc:spChg chg="mod">
          <ac:chgData name="Siniša Vuksan" userId="3af124f9-b8e7-46e3-9422-21ae1d17ac0b" providerId="ADAL" clId="{820C67BC-A1DE-4D3F-BECF-674878571AF2}" dt="2020-09-30T13:16:18.292" v="340" actId="20577"/>
          <ac:spMkLst>
            <pc:docMk/>
            <pc:sldMk cId="891775711" sldId="270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19:00.172" v="499" actId="1076"/>
          <ac:spMkLst>
            <pc:docMk/>
            <pc:sldMk cId="891775711" sldId="270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16:37.614" v="344" actId="478"/>
          <ac:spMkLst>
            <pc:docMk/>
            <pc:sldMk cId="891775711" sldId="270"/>
            <ac:spMk id="7" creationId="{D2D0BA8C-58FB-4A8E-94B2-23009BDA0BA2}"/>
          </ac:spMkLst>
        </pc:spChg>
        <pc:spChg chg="del">
          <ac:chgData name="Siniša Vuksan" userId="3af124f9-b8e7-46e3-9422-21ae1d17ac0b" providerId="ADAL" clId="{820C67BC-A1DE-4D3F-BECF-674878571AF2}" dt="2020-09-30T13:17:13.824" v="346" actId="478"/>
          <ac:spMkLst>
            <pc:docMk/>
            <pc:sldMk cId="891775711" sldId="270"/>
            <ac:spMk id="8" creationId="{DF35BA8C-DCB8-4348-A43A-5CF93781E51E}"/>
          </ac:spMkLst>
        </pc:spChg>
        <pc:spChg chg="add del mod">
          <ac:chgData name="Siniša Vuksan" userId="3af124f9-b8e7-46e3-9422-21ae1d17ac0b" providerId="ADAL" clId="{820C67BC-A1DE-4D3F-BECF-674878571AF2}" dt="2020-09-30T13:16:27.525" v="341" actId="478"/>
          <ac:spMkLst>
            <pc:docMk/>
            <pc:sldMk cId="891775711" sldId="270"/>
            <ac:spMk id="10" creationId="{819D6C20-346B-4AEE-832F-2E272C453245}"/>
          </ac:spMkLst>
        </pc:spChg>
        <pc:picChg chg="mod">
          <ac:chgData name="Siniša Vuksan" userId="3af124f9-b8e7-46e3-9422-21ae1d17ac0b" providerId="ADAL" clId="{820C67BC-A1DE-4D3F-BECF-674878571AF2}" dt="2020-09-30T13:17:08.836" v="345" actId="14826"/>
          <ac:picMkLst>
            <pc:docMk/>
            <pc:sldMk cId="891775711" sldId="270"/>
            <ac:picMk id="2" creationId="{364F0D10-6C93-4798-9B51-775114644404}"/>
          </ac:picMkLst>
        </pc:picChg>
        <pc:picChg chg="add del mod">
          <ac:chgData name="Siniša Vuksan" userId="3af124f9-b8e7-46e3-9422-21ae1d17ac0b" providerId="ADAL" clId="{820C67BC-A1DE-4D3F-BECF-674878571AF2}" dt="2020-09-30T13:18:08.826" v="349" actId="1076"/>
          <ac:picMkLst>
            <pc:docMk/>
            <pc:sldMk cId="891775711" sldId="270"/>
            <ac:picMk id="3" creationId="{DCB64642-CE4F-4D9C-A92A-9A8EF9D7D4F4}"/>
          </ac:picMkLst>
        </pc:picChg>
      </pc:sldChg>
      <pc:sldChg chg="modSp add">
        <pc:chgData name="Siniša Vuksan" userId="3af124f9-b8e7-46e3-9422-21ae1d17ac0b" providerId="ADAL" clId="{820C67BC-A1DE-4D3F-BECF-674878571AF2}" dt="2020-09-30T14:54:41.484" v="3697" actId="20577"/>
        <pc:sldMkLst>
          <pc:docMk/>
          <pc:sldMk cId="470418671" sldId="276"/>
        </pc:sldMkLst>
        <pc:spChg chg="mod">
          <ac:chgData name="Siniša Vuksan" userId="3af124f9-b8e7-46e3-9422-21ae1d17ac0b" providerId="ADAL" clId="{820C67BC-A1DE-4D3F-BECF-674878571AF2}" dt="2020-09-30T14:54:41.484" v="3697" actId="20577"/>
          <ac:spMkLst>
            <pc:docMk/>
            <pc:sldMk cId="470418671" sldId="276"/>
            <ac:spMk id="2" creationId="{2AF3F46D-1885-4F99-A383-C4EDF7FD19B6}"/>
          </ac:spMkLst>
        </pc:spChg>
      </pc:sldChg>
      <pc:sldChg chg="del">
        <pc:chgData name="Siniša Vuksan" userId="3af124f9-b8e7-46e3-9422-21ae1d17ac0b" providerId="ADAL" clId="{820C67BC-A1DE-4D3F-BECF-674878571AF2}" dt="2020-09-30T14:48:48.901" v="3531" actId="2696"/>
        <pc:sldMkLst>
          <pc:docMk/>
          <pc:sldMk cId="4156204590" sldId="281"/>
        </pc:sldMkLst>
      </pc:sldChg>
      <pc:sldChg chg="addSp delSp modSp ord delAnim modAnim">
        <pc:chgData name="Siniša Vuksan" userId="3af124f9-b8e7-46e3-9422-21ae1d17ac0b" providerId="ADAL" clId="{820C67BC-A1DE-4D3F-BECF-674878571AF2}" dt="2020-09-30T14:06:58.469" v="1648" actId="20577"/>
        <pc:sldMkLst>
          <pc:docMk/>
          <pc:sldMk cId="2757270251" sldId="282"/>
        </pc:sldMkLst>
        <pc:spChg chg="mod">
          <ac:chgData name="Siniša Vuksan" userId="3af124f9-b8e7-46e3-9422-21ae1d17ac0b" providerId="ADAL" clId="{820C67BC-A1DE-4D3F-BECF-674878571AF2}" dt="2020-09-30T14:02:51.388" v="1563" actId="20577"/>
          <ac:spMkLst>
            <pc:docMk/>
            <pc:sldMk cId="2757270251" sldId="282"/>
            <ac:spMk id="5" creationId="{D0D4AB01-B963-41A3-8A54-65A5DDE37614}"/>
          </ac:spMkLst>
        </pc:spChg>
        <pc:spChg chg="mod">
          <ac:chgData name="Siniša Vuksan" userId="3af124f9-b8e7-46e3-9422-21ae1d17ac0b" providerId="ADAL" clId="{820C67BC-A1DE-4D3F-BECF-674878571AF2}" dt="2020-09-30T14:03:21.920" v="1600" actId="20577"/>
          <ac:spMkLst>
            <pc:docMk/>
            <pc:sldMk cId="2757270251" sldId="282"/>
            <ac:spMk id="6" creationId="{9B16BC4B-D5C2-44A0-9246-0EBAE8E0E2D0}"/>
          </ac:spMkLst>
        </pc:spChg>
        <pc:spChg chg="del">
          <ac:chgData name="Siniša Vuksan" userId="3af124f9-b8e7-46e3-9422-21ae1d17ac0b" providerId="ADAL" clId="{820C67BC-A1DE-4D3F-BECF-674878571AF2}" dt="2020-09-30T14:03:29.848" v="1601" actId="478"/>
          <ac:spMkLst>
            <pc:docMk/>
            <pc:sldMk cId="2757270251" sldId="282"/>
            <ac:spMk id="8" creationId="{F4331757-D3FC-4E5B-BA93-255D5CB925D7}"/>
          </ac:spMkLst>
        </pc:spChg>
        <pc:spChg chg="mod">
          <ac:chgData name="Siniša Vuksan" userId="3af124f9-b8e7-46e3-9422-21ae1d17ac0b" providerId="ADAL" clId="{820C67BC-A1DE-4D3F-BECF-674878571AF2}" dt="2020-09-30T14:05:02.635" v="1612" actId="1076"/>
          <ac:spMkLst>
            <pc:docMk/>
            <pc:sldMk cId="2757270251" sldId="282"/>
            <ac:spMk id="9" creationId="{B6B1D4C1-9D6D-4E02-9F51-226A1AFA9306}"/>
          </ac:spMkLst>
        </pc:spChg>
        <pc:spChg chg="add mod">
          <ac:chgData name="Siniša Vuksan" userId="3af124f9-b8e7-46e3-9422-21ae1d17ac0b" providerId="ADAL" clId="{820C67BC-A1DE-4D3F-BECF-674878571AF2}" dt="2020-09-30T14:05:15.734" v="1615" actId="20577"/>
          <ac:spMkLst>
            <pc:docMk/>
            <pc:sldMk cId="2757270251" sldId="282"/>
            <ac:spMk id="10" creationId="{BD082D35-696A-4503-947F-D93736A48DDB}"/>
          </ac:spMkLst>
        </pc:spChg>
        <pc:spChg chg="add mod">
          <ac:chgData name="Siniša Vuksan" userId="3af124f9-b8e7-46e3-9422-21ae1d17ac0b" providerId="ADAL" clId="{820C67BC-A1DE-4D3F-BECF-674878571AF2}" dt="2020-09-30T14:05:31.058" v="1620" actId="20577"/>
          <ac:spMkLst>
            <pc:docMk/>
            <pc:sldMk cId="2757270251" sldId="282"/>
            <ac:spMk id="11" creationId="{C57F3F0F-0459-490F-8464-FADF18D52821}"/>
          </ac:spMkLst>
        </pc:spChg>
        <pc:spChg chg="add mod">
          <ac:chgData name="Siniša Vuksan" userId="3af124f9-b8e7-46e3-9422-21ae1d17ac0b" providerId="ADAL" clId="{820C67BC-A1DE-4D3F-BECF-674878571AF2}" dt="2020-09-30T14:05:55.454" v="1625" actId="1076"/>
          <ac:spMkLst>
            <pc:docMk/>
            <pc:sldMk cId="2757270251" sldId="282"/>
            <ac:spMk id="12" creationId="{ACDD8E38-B7A0-4481-812F-6BA15455DC0D}"/>
          </ac:spMkLst>
        </pc:spChg>
        <pc:spChg chg="add mod">
          <ac:chgData name="Siniša Vuksan" userId="3af124f9-b8e7-46e3-9422-21ae1d17ac0b" providerId="ADAL" clId="{820C67BC-A1DE-4D3F-BECF-674878571AF2}" dt="2020-09-30T14:06:15.594" v="1636" actId="20577"/>
          <ac:spMkLst>
            <pc:docMk/>
            <pc:sldMk cId="2757270251" sldId="282"/>
            <ac:spMk id="13" creationId="{EFFEAD8C-6A65-490F-B5D4-FD6584418FEC}"/>
          </ac:spMkLst>
        </pc:spChg>
        <pc:spChg chg="add mod">
          <ac:chgData name="Siniša Vuksan" userId="3af124f9-b8e7-46e3-9422-21ae1d17ac0b" providerId="ADAL" clId="{820C67BC-A1DE-4D3F-BECF-674878571AF2}" dt="2020-09-30T14:06:50.688" v="1646" actId="1035"/>
          <ac:spMkLst>
            <pc:docMk/>
            <pc:sldMk cId="2757270251" sldId="282"/>
            <ac:spMk id="14" creationId="{9C24D9ED-F516-4E62-BB82-D842654BB891}"/>
          </ac:spMkLst>
        </pc:spChg>
        <pc:spChg chg="add mod">
          <ac:chgData name="Siniša Vuksan" userId="3af124f9-b8e7-46e3-9422-21ae1d17ac0b" providerId="ADAL" clId="{820C67BC-A1DE-4D3F-BECF-674878571AF2}" dt="2020-09-30T14:06:58.469" v="1648" actId="20577"/>
          <ac:spMkLst>
            <pc:docMk/>
            <pc:sldMk cId="2757270251" sldId="282"/>
            <ac:spMk id="15" creationId="{A5FC6C98-F5D1-4814-9523-4D2D75C72AF8}"/>
          </ac:spMkLst>
        </pc:spChg>
        <pc:picChg chg="mod">
          <ac:chgData name="Siniša Vuksan" userId="3af124f9-b8e7-46e3-9422-21ae1d17ac0b" providerId="ADAL" clId="{820C67BC-A1DE-4D3F-BECF-674878571AF2}" dt="2020-09-30T14:04:16.374" v="1602" actId="14826"/>
          <ac:picMkLst>
            <pc:docMk/>
            <pc:sldMk cId="2757270251" sldId="282"/>
            <ac:picMk id="4" creationId="{F7E6A656-4BB7-46A4-8C5B-DD7752CCDE3D}"/>
          </ac:picMkLst>
        </pc:picChg>
        <pc:picChg chg="mod">
          <ac:chgData name="Siniša Vuksan" userId="3af124f9-b8e7-46e3-9422-21ae1d17ac0b" providerId="ADAL" clId="{820C67BC-A1DE-4D3F-BECF-674878571AF2}" dt="2020-09-30T14:06:35.403" v="1642" actId="1076"/>
          <ac:picMkLst>
            <pc:docMk/>
            <pc:sldMk cId="2757270251" sldId="282"/>
            <ac:picMk id="7" creationId="{B201D401-7200-4F68-9568-CB1607A39225}"/>
          </ac:picMkLst>
        </pc:picChg>
      </pc:sldChg>
      <pc:sldChg chg="del">
        <pc:chgData name="Siniša Vuksan" userId="3af124f9-b8e7-46e3-9422-21ae1d17ac0b" providerId="ADAL" clId="{820C67BC-A1DE-4D3F-BECF-674878571AF2}" dt="2020-09-30T14:48:50.737" v="3532" actId="2696"/>
        <pc:sldMkLst>
          <pc:docMk/>
          <pc:sldMk cId="1603469843" sldId="283"/>
        </pc:sldMkLst>
      </pc:sldChg>
      <pc:sldChg chg="del">
        <pc:chgData name="Siniša Vuksan" userId="3af124f9-b8e7-46e3-9422-21ae1d17ac0b" providerId="ADAL" clId="{820C67BC-A1DE-4D3F-BECF-674878571AF2}" dt="2020-09-30T14:48:54.248" v="3534" actId="2696"/>
        <pc:sldMkLst>
          <pc:docMk/>
          <pc:sldMk cId="4272247978" sldId="284"/>
        </pc:sldMkLst>
      </pc:sldChg>
      <pc:sldChg chg="del">
        <pc:chgData name="Siniša Vuksan" userId="3af124f9-b8e7-46e3-9422-21ae1d17ac0b" providerId="ADAL" clId="{820C67BC-A1DE-4D3F-BECF-674878571AF2}" dt="2020-09-30T14:48:58.158" v="3536" actId="2696"/>
        <pc:sldMkLst>
          <pc:docMk/>
          <pc:sldMk cId="3127415772" sldId="287"/>
        </pc:sldMkLst>
      </pc:sldChg>
      <pc:sldChg chg="del">
        <pc:chgData name="Siniša Vuksan" userId="3af124f9-b8e7-46e3-9422-21ae1d17ac0b" providerId="ADAL" clId="{820C67BC-A1DE-4D3F-BECF-674878571AF2}" dt="2020-09-30T14:48:56.267" v="3535" actId="2696"/>
        <pc:sldMkLst>
          <pc:docMk/>
          <pc:sldMk cId="1614537136" sldId="288"/>
        </pc:sldMkLst>
      </pc:sldChg>
      <pc:sldChg chg="del">
        <pc:chgData name="Siniša Vuksan" userId="3af124f9-b8e7-46e3-9422-21ae1d17ac0b" providerId="ADAL" clId="{820C67BC-A1DE-4D3F-BECF-674878571AF2}" dt="2020-09-30T14:49:00.004" v="3537" actId="2696"/>
        <pc:sldMkLst>
          <pc:docMk/>
          <pc:sldMk cId="1299448413" sldId="289"/>
        </pc:sldMkLst>
      </pc:sldChg>
      <pc:sldChg chg="del">
        <pc:chgData name="Siniša Vuksan" userId="3af124f9-b8e7-46e3-9422-21ae1d17ac0b" providerId="ADAL" clId="{820C67BC-A1DE-4D3F-BECF-674878571AF2}" dt="2020-09-30T14:49:01.771" v="3538" actId="2696"/>
        <pc:sldMkLst>
          <pc:docMk/>
          <pc:sldMk cId="559941074" sldId="290"/>
        </pc:sldMkLst>
      </pc:sldChg>
      <pc:sldChg chg="del">
        <pc:chgData name="Siniša Vuksan" userId="3af124f9-b8e7-46e3-9422-21ae1d17ac0b" providerId="ADAL" clId="{820C67BC-A1DE-4D3F-BECF-674878571AF2}" dt="2020-09-30T14:49:03.741" v="3539" actId="2696"/>
        <pc:sldMkLst>
          <pc:docMk/>
          <pc:sldMk cId="2044239225" sldId="291"/>
        </pc:sldMkLst>
      </pc:sldChg>
      <pc:sldChg chg="addSp delSp modSp add delAnim modAnim">
        <pc:chgData name="Siniša Vuksan" userId="3af124f9-b8e7-46e3-9422-21ae1d17ac0b" providerId="ADAL" clId="{820C67BC-A1DE-4D3F-BECF-674878571AF2}" dt="2020-09-30T13:39:26.114" v="804" actId="1035"/>
        <pc:sldMkLst>
          <pc:docMk/>
          <pc:sldMk cId="713769141" sldId="292"/>
        </pc:sldMkLst>
        <pc:spChg chg="del">
          <ac:chgData name="Siniša Vuksan" userId="3af124f9-b8e7-46e3-9422-21ae1d17ac0b" providerId="ADAL" clId="{820C67BC-A1DE-4D3F-BECF-674878571AF2}" dt="2020-09-30T13:19:58.008" v="502" actId="478"/>
          <ac:spMkLst>
            <pc:docMk/>
            <pc:sldMk cId="713769141" sldId="292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3:38:38.152" v="790" actId="1076"/>
          <ac:spMkLst>
            <pc:docMk/>
            <pc:sldMk cId="713769141" sldId="292"/>
            <ac:spMk id="6" creationId="{D59C0E6F-A8FA-4180-809C-0B238788105A}"/>
          </ac:spMkLst>
        </pc:spChg>
        <pc:spChg chg="add mod">
          <ac:chgData name="Siniša Vuksan" userId="3af124f9-b8e7-46e3-9422-21ae1d17ac0b" providerId="ADAL" clId="{820C67BC-A1DE-4D3F-BECF-674878571AF2}" dt="2020-09-30T13:39:26.114" v="804" actId="1035"/>
          <ac:spMkLst>
            <pc:docMk/>
            <pc:sldMk cId="713769141" sldId="292"/>
            <ac:spMk id="7" creationId="{FFE50192-59A4-4948-9D86-C3EB5523A672}"/>
          </ac:spMkLst>
        </pc:spChg>
        <pc:picChg chg="del">
          <ac:chgData name="Siniša Vuksan" userId="3af124f9-b8e7-46e3-9422-21ae1d17ac0b" providerId="ADAL" clId="{820C67BC-A1DE-4D3F-BECF-674878571AF2}" dt="2020-09-30T13:20:04.049" v="504" actId="478"/>
          <ac:picMkLst>
            <pc:docMk/>
            <pc:sldMk cId="713769141" sldId="292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3:38:32.720" v="787" actId="1076"/>
          <ac:picMkLst>
            <pc:docMk/>
            <pc:sldMk cId="713769141" sldId="292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39:00.966" v="795" actId="1076"/>
          <ac:picMkLst>
            <pc:docMk/>
            <pc:sldMk cId="713769141" sldId="292"/>
            <ac:picMk id="4" creationId="{4965AB8E-C7AC-4033-9D69-D174328A0BC8}"/>
          </ac:picMkLst>
        </pc:picChg>
      </pc:sldChg>
      <pc:sldChg chg="add del">
        <pc:chgData name="Siniša Vuksan" userId="3af124f9-b8e7-46e3-9422-21ae1d17ac0b" providerId="ADAL" clId="{820C67BC-A1DE-4D3F-BECF-674878571AF2}" dt="2020-09-30T13:39:38.173" v="807" actId="2696"/>
        <pc:sldMkLst>
          <pc:docMk/>
          <pc:sldMk cId="849765422" sldId="293"/>
        </pc:sldMkLst>
      </pc:sldChg>
      <pc:sldChg chg="addSp delSp modSp add delAnim modAnim">
        <pc:chgData name="Siniša Vuksan" userId="3af124f9-b8e7-46e3-9422-21ae1d17ac0b" providerId="ADAL" clId="{820C67BC-A1DE-4D3F-BECF-674878571AF2}" dt="2020-09-30T13:47:22.649" v="1010" actId="20577"/>
        <pc:sldMkLst>
          <pc:docMk/>
          <pc:sldMk cId="2012381804" sldId="293"/>
        </pc:sldMkLst>
        <pc:spChg chg="mod">
          <ac:chgData name="Siniša Vuksan" userId="3af124f9-b8e7-46e3-9422-21ae1d17ac0b" providerId="ADAL" clId="{820C67BC-A1DE-4D3F-BECF-674878571AF2}" dt="2020-09-30T13:41:48.676" v="867" actId="20577"/>
          <ac:spMkLst>
            <pc:docMk/>
            <pc:sldMk cId="2012381804" sldId="293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39:47.479" v="811" actId="478"/>
          <ac:spMkLst>
            <pc:docMk/>
            <pc:sldMk cId="2012381804" sldId="293"/>
            <ac:spMk id="7" creationId="{FFE50192-59A4-4948-9D86-C3EB5523A672}"/>
          </ac:spMkLst>
        </pc:spChg>
        <pc:spChg chg="add mod">
          <ac:chgData name="Siniša Vuksan" userId="3af124f9-b8e7-46e3-9422-21ae1d17ac0b" providerId="ADAL" clId="{820C67BC-A1DE-4D3F-BECF-674878571AF2}" dt="2020-09-30T13:45:39.639" v="934" actId="1076"/>
          <ac:spMkLst>
            <pc:docMk/>
            <pc:sldMk cId="2012381804" sldId="293"/>
            <ac:spMk id="8" creationId="{D6B6F61C-23D3-4BCA-A886-9E03FF406142}"/>
          </ac:spMkLst>
        </pc:spChg>
        <pc:spChg chg="add mod">
          <ac:chgData name="Siniša Vuksan" userId="3af124f9-b8e7-46e3-9422-21ae1d17ac0b" providerId="ADAL" clId="{820C67BC-A1DE-4D3F-BECF-674878571AF2}" dt="2020-09-30T13:47:22.649" v="1010" actId="20577"/>
          <ac:spMkLst>
            <pc:docMk/>
            <pc:sldMk cId="2012381804" sldId="293"/>
            <ac:spMk id="9" creationId="{38A796A8-62DE-41EF-A5B4-1FE2570FBFD0}"/>
          </ac:spMkLst>
        </pc:spChg>
        <pc:picChg chg="add mod">
          <ac:chgData name="Siniša Vuksan" userId="3af124f9-b8e7-46e3-9422-21ae1d17ac0b" providerId="ADAL" clId="{820C67BC-A1DE-4D3F-BECF-674878571AF2}" dt="2020-09-30T13:42:54.211" v="869" actId="1076"/>
          <ac:picMkLst>
            <pc:docMk/>
            <pc:sldMk cId="2012381804" sldId="293"/>
            <ac:picMk id="2" creationId="{CC694C1D-87A8-46BD-A799-5EE84846B553}"/>
          </ac:picMkLst>
        </pc:picChg>
        <pc:picChg chg="mod">
          <ac:chgData name="Siniša Vuksan" userId="3af124f9-b8e7-46e3-9422-21ae1d17ac0b" providerId="ADAL" clId="{820C67BC-A1DE-4D3F-BECF-674878571AF2}" dt="2020-09-30T13:41:16.612" v="822" actId="1038"/>
          <ac:picMkLst>
            <pc:docMk/>
            <pc:sldMk cId="2012381804" sldId="293"/>
            <ac:picMk id="3" creationId="{DCB64642-CE4F-4D9C-A92A-9A8EF9D7D4F4}"/>
          </ac:picMkLst>
        </pc:picChg>
        <pc:picChg chg="del">
          <ac:chgData name="Siniša Vuksan" userId="3af124f9-b8e7-46e3-9422-21ae1d17ac0b" providerId="ADAL" clId="{820C67BC-A1DE-4D3F-BECF-674878571AF2}" dt="2020-09-30T13:39:44.350" v="810" actId="478"/>
          <ac:picMkLst>
            <pc:docMk/>
            <pc:sldMk cId="2012381804" sldId="293"/>
            <ac:picMk id="4" creationId="{4965AB8E-C7AC-4033-9D69-D174328A0BC8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58:44.816" v="3701"/>
        <pc:sldMkLst>
          <pc:docMk/>
          <pc:sldMk cId="913134882" sldId="294"/>
        </pc:sldMkLst>
        <pc:spChg chg="del">
          <ac:chgData name="Siniša Vuksan" userId="3af124f9-b8e7-46e3-9422-21ae1d17ac0b" providerId="ADAL" clId="{820C67BC-A1DE-4D3F-BECF-674878571AF2}" dt="2020-09-30T13:47:47.523" v="1013" actId="478"/>
          <ac:spMkLst>
            <pc:docMk/>
            <pc:sldMk cId="913134882" sldId="294"/>
            <ac:spMk id="2" creationId="{61C4AFBD-25F7-4E15-BF9A-B385F95A9C42}"/>
          </ac:spMkLst>
        </pc:spChg>
        <pc:spChg chg="del">
          <ac:chgData name="Siniša Vuksan" userId="3af124f9-b8e7-46e3-9422-21ae1d17ac0b" providerId="ADAL" clId="{820C67BC-A1DE-4D3F-BECF-674878571AF2}" dt="2020-09-30T13:47:49.067" v="1014" actId="478"/>
          <ac:spMkLst>
            <pc:docMk/>
            <pc:sldMk cId="913134882" sldId="294"/>
            <ac:spMk id="3" creationId="{34969931-3E86-4302-AD7B-41D0ED5299C9}"/>
          </ac:spMkLst>
        </pc:spChg>
        <pc:spChg chg="add mod">
          <ac:chgData name="Siniša Vuksan" userId="3af124f9-b8e7-46e3-9422-21ae1d17ac0b" providerId="ADAL" clId="{820C67BC-A1DE-4D3F-BECF-674878571AF2}" dt="2020-09-30T14:09:43.023" v="1776" actId="14100"/>
          <ac:spMkLst>
            <pc:docMk/>
            <pc:sldMk cId="913134882" sldId="294"/>
            <ac:spMk id="4" creationId="{20550563-A81B-4C50-B91F-D6124AF5E4D8}"/>
          </ac:spMkLst>
        </pc:spChg>
        <pc:spChg chg="add mod">
          <ac:chgData name="Siniša Vuksan" userId="3af124f9-b8e7-46e3-9422-21ae1d17ac0b" providerId="ADAL" clId="{820C67BC-A1DE-4D3F-BECF-674878571AF2}" dt="2020-09-30T14:14:22.459" v="1880" actId="1076"/>
          <ac:spMkLst>
            <pc:docMk/>
            <pc:sldMk cId="913134882" sldId="294"/>
            <ac:spMk id="14" creationId="{3D254821-F011-4673-AB3E-8B1FCA80F395}"/>
          </ac:spMkLst>
        </pc:spChg>
        <pc:picChg chg="add mod">
          <ac:chgData name="Siniša Vuksan" userId="3af124f9-b8e7-46e3-9422-21ae1d17ac0b" providerId="ADAL" clId="{820C67BC-A1DE-4D3F-BECF-674878571AF2}" dt="2020-09-30T14:09:38.264" v="1774" actId="208"/>
          <ac:picMkLst>
            <pc:docMk/>
            <pc:sldMk cId="913134882" sldId="294"/>
            <ac:picMk id="5" creationId="{32038D03-2AF8-4F25-9684-8A101F280F2D}"/>
          </ac:picMkLst>
        </pc:picChg>
        <pc:picChg chg="add mod">
          <ac:chgData name="Siniša Vuksan" userId="3af124f9-b8e7-46e3-9422-21ae1d17ac0b" providerId="ADAL" clId="{820C67BC-A1DE-4D3F-BECF-674878571AF2}" dt="2020-09-30T14:10:47.378" v="1787" actId="1038"/>
          <ac:picMkLst>
            <pc:docMk/>
            <pc:sldMk cId="913134882" sldId="294"/>
            <ac:picMk id="6" creationId="{5B2DF09F-7C11-44CE-9782-A779373CBD97}"/>
          </ac:picMkLst>
        </pc:picChg>
        <pc:picChg chg="add mod">
          <ac:chgData name="Siniša Vuksan" userId="3af124f9-b8e7-46e3-9422-21ae1d17ac0b" providerId="ADAL" clId="{820C67BC-A1DE-4D3F-BECF-674878571AF2}" dt="2020-09-30T14:10:59.819" v="1790" actId="14100"/>
          <ac:picMkLst>
            <pc:docMk/>
            <pc:sldMk cId="913134882" sldId="294"/>
            <ac:picMk id="7" creationId="{13A15B69-2A76-4FA8-B69D-1EBDBC297625}"/>
          </ac:picMkLst>
        </pc:picChg>
        <pc:picChg chg="add mod">
          <ac:chgData name="Siniša Vuksan" userId="3af124f9-b8e7-46e3-9422-21ae1d17ac0b" providerId="ADAL" clId="{820C67BC-A1DE-4D3F-BECF-674878571AF2}" dt="2020-09-30T14:11:12.391" v="1799" actId="1036"/>
          <ac:picMkLst>
            <pc:docMk/>
            <pc:sldMk cId="913134882" sldId="294"/>
            <ac:picMk id="8" creationId="{383DD765-CEF7-49F5-8757-178888CDCE23}"/>
          </ac:picMkLst>
        </pc:picChg>
        <pc:picChg chg="add mod">
          <ac:chgData name="Siniša Vuksan" userId="3af124f9-b8e7-46e3-9422-21ae1d17ac0b" providerId="ADAL" clId="{820C67BC-A1DE-4D3F-BECF-674878571AF2}" dt="2020-09-30T14:11:26.967" v="1812" actId="1036"/>
          <ac:picMkLst>
            <pc:docMk/>
            <pc:sldMk cId="913134882" sldId="294"/>
            <ac:picMk id="9" creationId="{73AC3DA3-2615-4F08-9D91-B36B7E475A56}"/>
          </ac:picMkLst>
        </pc:picChg>
        <pc:picChg chg="add mod">
          <ac:chgData name="Siniša Vuksan" userId="3af124f9-b8e7-46e3-9422-21ae1d17ac0b" providerId="ADAL" clId="{820C67BC-A1DE-4D3F-BECF-674878571AF2}" dt="2020-09-30T14:11:35.296" v="1815" actId="14100"/>
          <ac:picMkLst>
            <pc:docMk/>
            <pc:sldMk cId="913134882" sldId="294"/>
            <ac:picMk id="10" creationId="{B824423B-07D4-4987-9F78-C652801DD7FC}"/>
          </ac:picMkLst>
        </pc:picChg>
        <pc:picChg chg="add mod">
          <ac:chgData name="Siniša Vuksan" userId="3af124f9-b8e7-46e3-9422-21ae1d17ac0b" providerId="ADAL" clId="{820C67BC-A1DE-4D3F-BECF-674878571AF2}" dt="2020-09-30T14:11:46.038" v="1818" actId="14100"/>
          <ac:picMkLst>
            <pc:docMk/>
            <pc:sldMk cId="913134882" sldId="294"/>
            <ac:picMk id="11" creationId="{5A8B55A4-1398-41D0-B371-EF02CC8F66FC}"/>
          </ac:picMkLst>
        </pc:picChg>
        <pc:picChg chg="add mod">
          <ac:chgData name="Siniša Vuksan" userId="3af124f9-b8e7-46e3-9422-21ae1d17ac0b" providerId="ADAL" clId="{820C67BC-A1DE-4D3F-BECF-674878571AF2}" dt="2020-09-30T14:11:54.986" v="1821" actId="14100"/>
          <ac:picMkLst>
            <pc:docMk/>
            <pc:sldMk cId="913134882" sldId="294"/>
            <ac:picMk id="12" creationId="{10070E42-BB72-491E-84E8-26232D0488B4}"/>
          </ac:picMkLst>
        </pc:picChg>
        <pc:picChg chg="add mod">
          <ac:chgData name="Siniša Vuksan" userId="3af124f9-b8e7-46e3-9422-21ae1d17ac0b" providerId="ADAL" clId="{820C67BC-A1DE-4D3F-BECF-674878571AF2}" dt="2020-09-30T14:12:04.273" v="1825" actId="1076"/>
          <ac:picMkLst>
            <pc:docMk/>
            <pc:sldMk cId="913134882" sldId="294"/>
            <ac:picMk id="13" creationId="{308909FE-725F-4D85-BA7A-CE192FE9A205}"/>
          </ac:picMkLst>
        </pc:picChg>
      </pc:sldChg>
      <pc:sldChg chg="addSp delSp modSp new add modAnim">
        <pc:chgData name="Siniša Vuksan" userId="3af124f9-b8e7-46e3-9422-21ae1d17ac0b" providerId="ADAL" clId="{820C67BC-A1DE-4D3F-BECF-674878571AF2}" dt="2020-09-30T14:34:28.883" v="2662" actId="1076"/>
        <pc:sldMkLst>
          <pc:docMk/>
          <pc:sldMk cId="1516684036" sldId="295"/>
        </pc:sldMkLst>
        <pc:spChg chg="del">
          <ac:chgData name="Siniša Vuksan" userId="3af124f9-b8e7-46e3-9422-21ae1d17ac0b" providerId="ADAL" clId="{820C67BC-A1DE-4D3F-BECF-674878571AF2}" dt="2020-09-30T14:23:04.580" v="2281" actId="478"/>
          <ac:spMkLst>
            <pc:docMk/>
            <pc:sldMk cId="1516684036" sldId="295"/>
            <ac:spMk id="2" creationId="{7C3BB6EB-0894-4672-A162-4210836E20AB}"/>
          </ac:spMkLst>
        </pc:spChg>
        <pc:spChg chg="del">
          <ac:chgData name="Siniša Vuksan" userId="3af124f9-b8e7-46e3-9422-21ae1d17ac0b" providerId="ADAL" clId="{820C67BC-A1DE-4D3F-BECF-674878571AF2}" dt="2020-09-30T14:23:06.185" v="2282" actId="478"/>
          <ac:spMkLst>
            <pc:docMk/>
            <pc:sldMk cId="1516684036" sldId="295"/>
            <ac:spMk id="3" creationId="{2468E262-7E05-4028-918A-8C1D0D2E3233}"/>
          </ac:spMkLst>
        </pc:spChg>
        <pc:spChg chg="add mod ord">
          <ac:chgData name="Siniša Vuksan" userId="3af124f9-b8e7-46e3-9422-21ae1d17ac0b" providerId="ADAL" clId="{820C67BC-A1DE-4D3F-BECF-674878571AF2}" dt="2020-09-30T14:34:28.883" v="2662" actId="1076"/>
          <ac:spMkLst>
            <pc:docMk/>
            <pc:sldMk cId="1516684036" sldId="295"/>
            <ac:spMk id="4" creationId="{85FBDFCC-CA19-4E2E-BE45-0145B3745081}"/>
          </ac:spMkLst>
        </pc:spChg>
        <pc:spChg chg="add mod">
          <ac:chgData name="Siniša Vuksan" userId="3af124f9-b8e7-46e3-9422-21ae1d17ac0b" providerId="ADAL" clId="{820C67BC-A1DE-4D3F-BECF-674878571AF2}" dt="2020-09-30T14:34:18.742" v="2659" actId="1076"/>
          <ac:spMkLst>
            <pc:docMk/>
            <pc:sldMk cId="1516684036" sldId="295"/>
            <ac:spMk id="7" creationId="{EBCD8A16-58F1-4969-BD7C-E2F85AFFACF2}"/>
          </ac:spMkLst>
        </pc:spChg>
        <pc:picChg chg="add del">
          <ac:chgData name="Siniša Vuksan" userId="3af124f9-b8e7-46e3-9422-21ae1d17ac0b" providerId="ADAL" clId="{820C67BC-A1DE-4D3F-BECF-674878571AF2}" dt="2020-09-30T14:25:39.251" v="2449" actId="478"/>
          <ac:picMkLst>
            <pc:docMk/>
            <pc:sldMk cId="1516684036" sldId="295"/>
            <ac:picMk id="5" creationId="{D2A55B91-6106-4F51-881D-211564A74C81}"/>
          </ac:picMkLst>
        </pc:picChg>
        <pc:picChg chg="add mod">
          <ac:chgData name="Siniša Vuksan" userId="3af124f9-b8e7-46e3-9422-21ae1d17ac0b" providerId="ADAL" clId="{820C67BC-A1DE-4D3F-BECF-674878571AF2}" dt="2020-09-30T14:34:25.239" v="2661" actId="1076"/>
          <ac:picMkLst>
            <pc:docMk/>
            <pc:sldMk cId="1516684036" sldId="295"/>
            <ac:picMk id="6" creationId="{D2697811-CF0F-4D91-AF85-D796154D602C}"/>
          </ac:picMkLst>
        </pc:picChg>
        <pc:picChg chg="add mod">
          <ac:chgData name="Siniša Vuksan" userId="3af124f9-b8e7-46e3-9422-21ae1d17ac0b" providerId="ADAL" clId="{820C67BC-A1DE-4D3F-BECF-674878571AF2}" dt="2020-09-30T14:34:21.713" v="2660" actId="1076"/>
          <ac:picMkLst>
            <pc:docMk/>
            <pc:sldMk cId="1516684036" sldId="295"/>
            <ac:picMk id="8" creationId="{50ED63DE-6FB3-4161-B54E-90BEC8B42418}"/>
          </ac:picMkLst>
        </pc:picChg>
        <pc:picChg chg="add del mod">
          <ac:chgData name="Siniša Vuksan" userId="3af124f9-b8e7-46e3-9422-21ae1d17ac0b" providerId="ADAL" clId="{820C67BC-A1DE-4D3F-BECF-674878571AF2}" dt="2020-09-30T14:34:09.063" v="2656" actId="478"/>
          <ac:picMkLst>
            <pc:docMk/>
            <pc:sldMk cId="1516684036" sldId="295"/>
            <ac:picMk id="9" creationId="{951289EA-7177-4763-8764-614338C922D5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01:31.688" v="1559" actId="1035"/>
        <pc:sldMkLst>
          <pc:docMk/>
          <pc:sldMk cId="3182235518" sldId="296"/>
        </pc:sldMkLst>
        <pc:spChg chg="mod">
          <ac:chgData name="Siniša Vuksan" userId="3af124f9-b8e7-46e3-9422-21ae1d17ac0b" providerId="ADAL" clId="{820C67BC-A1DE-4D3F-BECF-674878571AF2}" dt="2020-09-30T13:51:26.533" v="1194" actId="20577"/>
          <ac:spMkLst>
            <pc:docMk/>
            <pc:sldMk cId="3182235518" sldId="296"/>
            <ac:spMk id="6" creationId="{D59C0E6F-A8FA-4180-809C-0B238788105A}"/>
          </ac:spMkLst>
        </pc:spChg>
        <pc:spChg chg="del">
          <ac:chgData name="Siniša Vuksan" userId="3af124f9-b8e7-46e3-9422-21ae1d17ac0b" providerId="ADAL" clId="{820C67BC-A1DE-4D3F-BECF-674878571AF2}" dt="2020-09-30T13:49:57.463" v="1020" actId="478"/>
          <ac:spMkLst>
            <pc:docMk/>
            <pc:sldMk cId="3182235518" sldId="296"/>
            <ac:spMk id="8" creationId="{D6B6F61C-23D3-4BCA-A886-9E03FF406142}"/>
          </ac:spMkLst>
        </pc:spChg>
        <pc:spChg chg="del">
          <ac:chgData name="Siniša Vuksan" userId="3af124f9-b8e7-46e3-9422-21ae1d17ac0b" providerId="ADAL" clId="{820C67BC-A1DE-4D3F-BECF-674878571AF2}" dt="2020-09-30T13:49:55.083" v="1019" actId="478"/>
          <ac:spMkLst>
            <pc:docMk/>
            <pc:sldMk cId="3182235518" sldId="296"/>
            <ac:spMk id="9" creationId="{38A796A8-62DE-41EF-A5B4-1FE2570FBFD0}"/>
          </ac:spMkLst>
        </pc:spChg>
        <pc:spChg chg="add mod">
          <ac:chgData name="Siniša Vuksan" userId="3af124f9-b8e7-46e3-9422-21ae1d17ac0b" providerId="ADAL" clId="{820C67BC-A1DE-4D3F-BECF-674878571AF2}" dt="2020-09-30T13:55:37.664" v="1287" actId="1076"/>
          <ac:spMkLst>
            <pc:docMk/>
            <pc:sldMk cId="3182235518" sldId="296"/>
            <ac:spMk id="10" creationId="{5C9C01C0-34D1-4198-A489-5CE71B56E98D}"/>
          </ac:spMkLst>
        </pc:spChg>
        <pc:spChg chg="add mod">
          <ac:chgData name="Siniša Vuksan" userId="3af124f9-b8e7-46e3-9422-21ae1d17ac0b" providerId="ADAL" clId="{820C67BC-A1DE-4D3F-BECF-674878571AF2}" dt="2020-09-30T13:58:31.706" v="1434" actId="1076"/>
          <ac:spMkLst>
            <pc:docMk/>
            <pc:sldMk cId="3182235518" sldId="296"/>
            <ac:spMk id="11" creationId="{F08B2559-22D4-4E3D-A684-59CE8526DC68}"/>
          </ac:spMkLst>
        </pc:spChg>
        <pc:spChg chg="add mod">
          <ac:chgData name="Siniša Vuksan" userId="3af124f9-b8e7-46e3-9422-21ae1d17ac0b" providerId="ADAL" clId="{820C67BC-A1DE-4D3F-BECF-674878571AF2}" dt="2020-09-30T13:57:10.090" v="1374" actId="1076"/>
          <ac:spMkLst>
            <pc:docMk/>
            <pc:sldMk cId="3182235518" sldId="296"/>
            <ac:spMk id="12" creationId="{033607A3-142F-45DD-8E49-E8E685C7E2CC}"/>
          </ac:spMkLst>
        </pc:spChg>
        <pc:spChg chg="add mod">
          <ac:chgData name="Siniša Vuksan" userId="3af124f9-b8e7-46e3-9422-21ae1d17ac0b" providerId="ADAL" clId="{820C67BC-A1DE-4D3F-BECF-674878571AF2}" dt="2020-09-30T13:58:16.199" v="1431" actId="20577"/>
          <ac:spMkLst>
            <pc:docMk/>
            <pc:sldMk cId="3182235518" sldId="296"/>
            <ac:spMk id="13" creationId="{2B2CD01F-84FA-4AF0-801E-EE5404145DE0}"/>
          </ac:spMkLst>
        </pc:spChg>
        <pc:spChg chg="add mod">
          <ac:chgData name="Siniša Vuksan" userId="3af124f9-b8e7-46e3-9422-21ae1d17ac0b" providerId="ADAL" clId="{820C67BC-A1DE-4D3F-BECF-674878571AF2}" dt="2020-09-30T13:59:17.661" v="1474" actId="20577"/>
          <ac:spMkLst>
            <pc:docMk/>
            <pc:sldMk cId="3182235518" sldId="296"/>
            <ac:spMk id="14" creationId="{A3EC505F-9822-447C-B8BD-1B77ECDE86F2}"/>
          </ac:spMkLst>
        </pc:spChg>
        <pc:spChg chg="add mod">
          <ac:chgData name="Siniša Vuksan" userId="3af124f9-b8e7-46e3-9422-21ae1d17ac0b" providerId="ADAL" clId="{820C67BC-A1DE-4D3F-BECF-674878571AF2}" dt="2020-09-30T14:01:31.688" v="1559" actId="1035"/>
          <ac:spMkLst>
            <pc:docMk/>
            <pc:sldMk cId="3182235518" sldId="296"/>
            <ac:spMk id="15" creationId="{36107A52-D6B0-4FD1-B98E-2F68C374BFFE}"/>
          </ac:spMkLst>
        </pc:spChg>
        <pc:picChg chg="del">
          <ac:chgData name="Siniša Vuksan" userId="3af124f9-b8e7-46e3-9422-21ae1d17ac0b" providerId="ADAL" clId="{820C67BC-A1DE-4D3F-BECF-674878571AF2}" dt="2020-09-30T13:49:58.257" v="1021" actId="478"/>
          <ac:picMkLst>
            <pc:docMk/>
            <pc:sldMk cId="3182235518" sldId="296"/>
            <ac:picMk id="2" creationId="{CC694C1D-87A8-46BD-A799-5EE84846B553}"/>
          </ac:picMkLst>
        </pc:picChg>
        <pc:picChg chg="del">
          <ac:chgData name="Siniša Vuksan" userId="3af124f9-b8e7-46e3-9422-21ae1d17ac0b" providerId="ADAL" clId="{820C67BC-A1DE-4D3F-BECF-674878571AF2}" dt="2020-09-30T13:50:02.421" v="1022" actId="478"/>
          <ac:picMkLst>
            <pc:docMk/>
            <pc:sldMk cId="3182235518" sldId="296"/>
            <ac:picMk id="3" creationId="{DCB64642-CE4F-4D9C-A92A-9A8EF9D7D4F4}"/>
          </ac:picMkLst>
        </pc:picChg>
        <pc:picChg chg="add mod">
          <ac:chgData name="Siniša Vuksan" userId="3af124f9-b8e7-46e3-9422-21ae1d17ac0b" providerId="ADAL" clId="{820C67BC-A1DE-4D3F-BECF-674878571AF2}" dt="2020-09-30T13:52:16.289" v="1201" actId="1076"/>
          <ac:picMkLst>
            <pc:docMk/>
            <pc:sldMk cId="3182235518" sldId="296"/>
            <ac:picMk id="4" creationId="{27D3EE10-74DD-4B48-82CD-FBD83E43AD6A}"/>
          </ac:picMkLst>
        </pc:picChg>
      </pc:sldChg>
      <pc:sldChg chg="add del">
        <pc:chgData name="Siniša Vuksan" userId="3af124f9-b8e7-46e3-9422-21ae1d17ac0b" providerId="ADAL" clId="{820C67BC-A1DE-4D3F-BECF-674878571AF2}" dt="2020-09-30T14:48:52.302" v="3533" actId="2696"/>
        <pc:sldMkLst>
          <pc:docMk/>
          <pc:sldMk cId="957501700" sldId="297"/>
        </pc:sldMkLst>
      </pc:sldChg>
      <pc:sldChg chg="modSp add ord modAnim">
        <pc:chgData name="Siniša Vuksan" userId="3af124f9-b8e7-46e3-9422-21ae1d17ac0b" providerId="ADAL" clId="{820C67BC-A1DE-4D3F-BECF-674878571AF2}" dt="2020-09-30T14:17:38.693" v="2128" actId="20577"/>
        <pc:sldMkLst>
          <pc:docMk/>
          <pc:sldMk cId="267197591" sldId="298"/>
        </pc:sldMkLst>
        <pc:spChg chg="mod">
          <ac:chgData name="Siniša Vuksan" userId="3af124f9-b8e7-46e3-9422-21ae1d17ac0b" providerId="ADAL" clId="{820C67BC-A1DE-4D3F-BECF-674878571AF2}" dt="2020-09-30T14:17:38.693" v="2128" actId="20577"/>
          <ac:spMkLst>
            <pc:docMk/>
            <pc:sldMk cId="267197591" sldId="298"/>
            <ac:spMk id="3" creationId="{499D698D-7B4F-4753-8983-15A0086F8C7B}"/>
          </ac:spMkLst>
        </pc:spChg>
      </pc:sldChg>
      <pc:sldChg chg="modSp add ord">
        <pc:chgData name="Siniša Vuksan" userId="3af124f9-b8e7-46e3-9422-21ae1d17ac0b" providerId="ADAL" clId="{820C67BC-A1DE-4D3F-BECF-674878571AF2}" dt="2020-09-30T14:22:25.236" v="2280" actId="1076"/>
        <pc:sldMkLst>
          <pc:docMk/>
          <pc:sldMk cId="2752774803" sldId="299"/>
        </pc:sldMkLst>
        <pc:spChg chg="mod">
          <ac:chgData name="Siniša Vuksan" userId="3af124f9-b8e7-46e3-9422-21ae1d17ac0b" providerId="ADAL" clId="{820C67BC-A1DE-4D3F-BECF-674878571AF2}" dt="2020-09-30T14:18:08.123" v="2131" actId="20577"/>
          <ac:spMkLst>
            <pc:docMk/>
            <pc:sldMk cId="2752774803" sldId="299"/>
            <ac:spMk id="5" creationId="{62F6632F-846C-4F02-B56B-82805BD5B26E}"/>
          </ac:spMkLst>
        </pc:spChg>
        <pc:spChg chg="mod">
          <ac:chgData name="Siniša Vuksan" userId="3af124f9-b8e7-46e3-9422-21ae1d17ac0b" providerId="ADAL" clId="{820C67BC-A1DE-4D3F-BECF-674878571AF2}" dt="2020-09-30T14:22:25.236" v="2280" actId="1076"/>
          <ac:spMkLst>
            <pc:docMk/>
            <pc:sldMk cId="2752774803" sldId="299"/>
            <ac:spMk id="6" creationId="{D59C0E6F-A8FA-4180-809C-0B238788105A}"/>
          </ac:spMkLst>
        </pc:spChg>
        <pc:picChg chg="mod">
          <ac:chgData name="Siniša Vuksan" userId="3af124f9-b8e7-46e3-9422-21ae1d17ac0b" providerId="ADAL" clId="{820C67BC-A1DE-4D3F-BECF-674878571AF2}" dt="2020-09-30T14:20:41.501" v="2140" actId="1076"/>
          <ac:picMkLst>
            <pc:docMk/>
            <pc:sldMk cId="2752774803" sldId="299"/>
            <ac:picMk id="2" creationId="{364F0D10-6C93-4798-9B51-775114644404}"/>
          </ac:picMkLst>
        </pc:picChg>
        <pc:picChg chg="mod">
          <ac:chgData name="Siniša Vuksan" userId="3af124f9-b8e7-46e3-9422-21ae1d17ac0b" providerId="ADAL" clId="{820C67BC-A1DE-4D3F-BECF-674878571AF2}" dt="2020-09-30T14:20:27.267" v="2138" actId="1076"/>
          <ac:picMkLst>
            <pc:docMk/>
            <pc:sldMk cId="2752774803" sldId="299"/>
            <ac:picMk id="3" creationId="{DCB64642-CE4F-4D9C-A92A-9A8EF9D7D4F4}"/>
          </ac:picMkLst>
        </pc:picChg>
      </pc:sldChg>
      <pc:sldChg chg="addSp delSp modSp add delAnim modAnim">
        <pc:chgData name="Siniša Vuksan" userId="3af124f9-b8e7-46e3-9422-21ae1d17ac0b" providerId="ADAL" clId="{820C67BC-A1DE-4D3F-BECF-674878571AF2}" dt="2020-09-30T14:42:02.573" v="3172" actId="1076"/>
        <pc:sldMkLst>
          <pc:docMk/>
          <pc:sldMk cId="894705749" sldId="300"/>
        </pc:sldMkLst>
        <pc:spChg chg="del">
          <ac:chgData name="Siniša Vuksan" userId="3af124f9-b8e7-46e3-9422-21ae1d17ac0b" providerId="ADAL" clId="{820C67BC-A1DE-4D3F-BECF-674878571AF2}" dt="2020-09-30T14:34:35.118" v="2664" actId="478"/>
          <ac:spMkLst>
            <pc:docMk/>
            <pc:sldMk cId="894705749" sldId="300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35:17.985" v="2749" actId="20577"/>
          <ac:spMkLst>
            <pc:docMk/>
            <pc:sldMk cId="894705749" sldId="300"/>
            <ac:spMk id="7" creationId="{EBCD8A16-58F1-4969-BD7C-E2F85AFFACF2}"/>
          </ac:spMkLst>
        </pc:spChg>
        <pc:spChg chg="add mod">
          <ac:chgData name="Siniša Vuksan" userId="3af124f9-b8e7-46e3-9422-21ae1d17ac0b" providerId="ADAL" clId="{820C67BC-A1DE-4D3F-BECF-674878571AF2}" dt="2020-09-30T14:40:54.535" v="3115" actId="1076"/>
          <ac:spMkLst>
            <pc:docMk/>
            <pc:sldMk cId="894705749" sldId="300"/>
            <ac:spMk id="10" creationId="{4DCBB60C-3CA9-4D80-86A2-FB687EF274BE}"/>
          </ac:spMkLst>
        </pc:spChg>
        <pc:spChg chg="add mod">
          <ac:chgData name="Siniša Vuksan" userId="3af124f9-b8e7-46e3-9422-21ae1d17ac0b" providerId="ADAL" clId="{820C67BC-A1DE-4D3F-BECF-674878571AF2}" dt="2020-09-30T14:42:02.573" v="3172" actId="1076"/>
          <ac:spMkLst>
            <pc:docMk/>
            <pc:sldMk cId="894705749" sldId="300"/>
            <ac:spMk id="11" creationId="{0FEB4C0F-C154-4E99-B2FC-E6A82FB8BA30}"/>
          </ac:spMkLst>
        </pc:spChg>
        <pc:picChg chg="del">
          <ac:chgData name="Siniša Vuksan" userId="3af124f9-b8e7-46e3-9422-21ae1d17ac0b" providerId="ADAL" clId="{820C67BC-A1DE-4D3F-BECF-674878571AF2}" dt="2020-09-30T14:34:33.094" v="2663" actId="478"/>
          <ac:picMkLst>
            <pc:docMk/>
            <pc:sldMk cId="894705749" sldId="300"/>
            <ac:picMk id="6" creationId="{D2697811-CF0F-4D91-AF85-D796154D602C}"/>
          </ac:picMkLst>
        </pc:picChg>
        <pc:picChg chg="mod">
          <ac:chgData name="Siniša Vuksan" userId="3af124f9-b8e7-46e3-9422-21ae1d17ac0b" providerId="ADAL" clId="{820C67BC-A1DE-4D3F-BECF-674878571AF2}" dt="2020-09-30T14:35:22.028" v="2750" actId="1076"/>
          <ac:picMkLst>
            <pc:docMk/>
            <pc:sldMk cId="894705749" sldId="300"/>
            <ac:picMk id="8" creationId="{50ED63DE-6FB3-4161-B54E-90BEC8B42418}"/>
          </ac:picMkLst>
        </pc:picChg>
        <pc:picChg chg="mod">
          <ac:chgData name="Siniša Vuksan" userId="3af124f9-b8e7-46e3-9422-21ae1d17ac0b" providerId="ADAL" clId="{820C67BC-A1DE-4D3F-BECF-674878571AF2}" dt="2020-09-30T14:40:51.980" v="3114" actId="1076"/>
          <ac:picMkLst>
            <pc:docMk/>
            <pc:sldMk cId="894705749" sldId="300"/>
            <ac:picMk id="9" creationId="{951289EA-7177-4763-8764-614338C922D5}"/>
          </ac:picMkLst>
        </pc:picChg>
      </pc:sldChg>
      <pc:sldChg chg="delSp new add del">
        <pc:chgData name="Siniša Vuksan" userId="3af124f9-b8e7-46e3-9422-21ae1d17ac0b" providerId="ADAL" clId="{820C67BC-A1DE-4D3F-BECF-674878571AF2}" dt="2020-09-30T14:52:11.884" v="3543" actId="2696"/>
        <pc:sldMkLst>
          <pc:docMk/>
          <pc:sldMk cId="266600961" sldId="301"/>
        </pc:sldMkLst>
        <pc:spChg chg="del">
          <ac:chgData name="Siniša Vuksan" userId="3af124f9-b8e7-46e3-9422-21ae1d17ac0b" providerId="ADAL" clId="{820C67BC-A1DE-4D3F-BECF-674878571AF2}" dt="2020-09-30T14:51:28.496" v="3540" actId="478"/>
          <ac:spMkLst>
            <pc:docMk/>
            <pc:sldMk cId="266600961" sldId="301"/>
            <ac:spMk id="2" creationId="{3DF07073-64F1-404F-865F-34D6AA3CD6E5}"/>
          </ac:spMkLst>
        </pc:spChg>
        <pc:spChg chg="del">
          <ac:chgData name="Siniša Vuksan" userId="3af124f9-b8e7-46e3-9422-21ae1d17ac0b" providerId="ADAL" clId="{820C67BC-A1DE-4D3F-BECF-674878571AF2}" dt="2020-09-30T14:51:30.314" v="3541" actId="478"/>
          <ac:spMkLst>
            <pc:docMk/>
            <pc:sldMk cId="266600961" sldId="301"/>
            <ac:spMk id="3" creationId="{6379ECB1-C1B9-4121-9ADC-5A3418241BE2}"/>
          </ac:spMkLst>
        </pc:spChg>
      </pc:sldChg>
      <pc:sldChg chg="addSp delSp modSp add ord delAnim modAnim">
        <pc:chgData name="Siniša Vuksan" userId="3af124f9-b8e7-46e3-9422-21ae1d17ac0b" providerId="ADAL" clId="{820C67BC-A1DE-4D3F-BECF-674878571AF2}" dt="2020-09-30T14:58:38.706" v="3700"/>
        <pc:sldMkLst>
          <pc:docMk/>
          <pc:sldMk cId="1128051647" sldId="302"/>
        </pc:sldMkLst>
        <pc:spChg chg="mod">
          <ac:chgData name="Siniša Vuksan" userId="3af124f9-b8e7-46e3-9422-21ae1d17ac0b" providerId="ADAL" clId="{820C67BC-A1DE-4D3F-BECF-674878571AF2}" dt="2020-09-30T14:46:33.325" v="3393" actId="1076"/>
          <ac:spMkLst>
            <pc:docMk/>
            <pc:sldMk cId="1128051647" sldId="302"/>
            <ac:spMk id="4" creationId="{85FBDFCC-CA19-4E2E-BE45-0145B3745081}"/>
          </ac:spMkLst>
        </pc:spChg>
        <pc:spChg chg="mod">
          <ac:chgData name="Siniša Vuksan" userId="3af124f9-b8e7-46e3-9422-21ae1d17ac0b" providerId="ADAL" clId="{820C67BC-A1DE-4D3F-BECF-674878571AF2}" dt="2020-09-30T14:48:45.218" v="3530" actId="1076"/>
          <ac:spMkLst>
            <pc:docMk/>
            <pc:sldMk cId="1128051647" sldId="302"/>
            <ac:spMk id="7" creationId="{EBCD8A16-58F1-4969-BD7C-E2F85AFFACF2}"/>
          </ac:spMkLst>
        </pc:spChg>
        <pc:picChg chg="add mod">
          <ac:chgData name="Siniša Vuksan" userId="3af124f9-b8e7-46e3-9422-21ae1d17ac0b" providerId="ADAL" clId="{820C67BC-A1DE-4D3F-BECF-674878571AF2}" dt="2020-09-30T14:46:39.013" v="3395" actId="1076"/>
          <ac:picMkLst>
            <pc:docMk/>
            <pc:sldMk cId="1128051647" sldId="302"/>
            <ac:picMk id="2" creationId="{ACD5B703-BECA-43AC-8D28-3237C10B1A4C}"/>
          </ac:picMkLst>
        </pc:picChg>
        <pc:picChg chg="mod">
          <ac:chgData name="Siniša Vuksan" userId="3af124f9-b8e7-46e3-9422-21ae1d17ac0b" providerId="ADAL" clId="{820C67BC-A1DE-4D3F-BECF-674878571AF2}" dt="2020-09-30T14:46:42.420" v="3396" actId="1076"/>
          <ac:picMkLst>
            <pc:docMk/>
            <pc:sldMk cId="1128051647" sldId="302"/>
            <ac:picMk id="6" creationId="{D2697811-CF0F-4D91-AF85-D796154D602C}"/>
          </ac:picMkLst>
        </pc:picChg>
        <pc:picChg chg="del">
          <ac:chgData name="Siniša Vuksan" userId="3af124f9-b8e7-46e3-9422-21ae1d17ac0b" providerId="ADAL" clId="{820C67BC-A1DE-4D3F-BECF-674878571AF2}" dt="2020-09-30T14:45:56.219" v="3390" actId="478"/>
          <ac:picMkLst>
            <pc:docMk/>
            <pc:sldMk cId="1128051647" sldId="302"/>
            <ac:picMk id="8" creationId="{50ED63DE-6FB3-4161-B54E-90BEC8B4241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84765-6167-4B24-A489-DB811091D7E9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18B3F-B89F-408C-B580-5C467342FB7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84720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0FB471A-DF88-49BC-8D02-F5A108292A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2693EE3-E528-474B-BB15-3C154080E4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37DA35EF-A08E-4BC6-9476-0ED9BEF98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ECFE7B1C-8300-4D79-846B-0004BFD63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B667F6CF-430A-4060-9031-2122EDBCA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017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1E34CA1-26F9-4F1C-9820-7F92F9043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A1E7651-1716-487B-AC4A-B1CF7D9A9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26D0E34A-6F6F-433E-B9E0-7994F0D49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9EE76D1-BE51-407C-A47C-820A5970F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912790B-8445-4B77-942E-AAD7DDC2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925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AA04044D-CD20-4BFF-A71E-5B71C542A3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1E07627-AC3E-4004-AA88-466E6E02DC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F89DBD8-B81D-4EA3-B1C4-ADA6822E2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FF415F9-56BA-4A72-B49B-F88FF2A02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288FE3E-539D-403D-BDD7-632945C4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9946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E775B17-A835-4799-8733-B1004DF56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486CDD3-6F3D-4A29-AE50-F778BECDE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5CA52EA-FD63-468C-BEEC-A3A8E0B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1884F6F-5C7D-479A-BCC9-4E19A7D61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3E6355A-A765-4D27-8855-BC79B3E5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9550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B20686C-B534-44C0-8FB4-4FC04D95D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49E3E8DE-3A64-4A4E-BF4E-57E8CC4F8B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4F06B59C-9D78-4F9E-999E-93976FC35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0B74ED7-AF2D-4A3C-8494-5D4AFF1FC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04446C5-0B00-4657-9E99-07CADE403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11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483EC2B-A5AF-45A1-A64F-9E1BCE491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5C3BDC72-0664-4B2D-A77D-04E6BB1193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FCE2EE93-95C5-465A-8E2F-1C4563F94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C5D92E-2AB5-4B1C-9071-8A242E701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8783B9F8-089B-4680-BADC-705CC11F3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BDB321D-0FCD-40E4-977C-E63BA4B97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647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B8E2434-ED16-45B1-9993-26757D60C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2483FBE-1A5A-4312-B5B3-E11B5B212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379A16E8-287F-415D-AD3C-740DD04D0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87753F59-5457-4436-8866-D1BC8371A5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1F1C906-E50F-4597-BAE8-358B1B0FDA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869DE76E-EB5F-4173-80AC-645A84DB5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CC7E2DCA-C670-4D0B-A248-F11A2600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3811B74-DD13-446D-84F2-67687279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6874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9BEB8E7-C2C6-4AC9-BC85-711B7F865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93F1A601-227B-4EC7-9C6B-2492B5FF9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0B12969D-25E7-4AB2-8E27-D5F7D908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6F9B3B48-D4F3-4B64-B74C-EE13B147C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5490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B4324AD2-3A9E-4FB8-8C88-13AF8E9B3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B754706-AFE3-4134-AD6F-B4AA90D52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E016CA90-0035-4A3C-8F5C-D1189A82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512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2275C7C-5031-4550-8B6C-33248EE1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938E616A-6753-4F47-A51D-05589A815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E60AEC2B-2AF3-477D-8CE9-45DE62163C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7A021C46-60AD-4D6A-A302-F23CE956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47BE48A-CA45-4D0E-B308-6512B8F89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F9A4DB45-B07B-4CDA-8122-D3C2AC731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173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5EF6A01-E2EE-41B1-94B8-AED9C3D7E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D2013C2C-02F2-40B2-91ED-8DE2E0966F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18640B66-2000-4445-A97D-4234CC143E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426368A-486B-4F5C-A779-1EA42E287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2D827F7-7985-409F-ADAB-C0D23592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4C4CC536-D4BC-405F-AA75-3493734F3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36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418D8D67-21AB-4417-81EE-639D1DC4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CD5AEBB-F40F-41BE-A099-02E00A63F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372DDB8-F906-4C43-A4F2-DEED08BEA6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F2AD12-8FE9-4D06-A32B-6945BDB86A68}" type="datetimeFigureOut">
              <a:rPr lang="hr-HR" smtClean="0"/>
              <a:t>21.11.2020.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85F271A-8EFD-4BC9-A0B3-E7F25BBF96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C3C1E344-C03E-4A84-91D8-6DB7009E0E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B9803-2243-4993-AD8C-A74A7FF32B4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48169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ordwall.net/play/350/067/546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hyperlink" Target="https://www.e-sfera.hr/dodatni-digitalni-sadrzaji/ea78b691-e815-47c5-8295-7157701b72ab/assets/audio/09__unit_02_lesson_7_-_are_you_a_galactic_whiz_kid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-sfera.hr/dodatni-digitalni-sadrzaji/ad6bdda6-8715-4891-97c7-fc25b9bcab2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-sfera.hr/dodatni-digitalni-sadrzaji/ea78b691-e815-47c5-8295-7157701b72ab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>
            <a:extLst>
              <a:ext uri="{FF2B5EF4-FFF2-40B4-BE49-F238E27FC236}">
                <a16:creationId xmlns:a16="http://schemas.microsoft.com/office/drawing/2014/main" id="{1402CF4B-56E5-42FF-B218-139628C23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64" y="1012674"/>
            <a:ext cx="3295581" cy="4410000"/>
          </a:xfrm>
          <a:prstGeom prst="rect">
            <a:avLst/>
          </a:prstGeom>
        </p:spPr>
      </p:pic>
      <p:sp>
        <p:nvSpPr>
          <p:cNvPr id="6" name="TekstniOkvir 5">
            <a:extLst>
              <a:ext uri="{FF2B5EF4-FFF2-40B4-BE49-F238E27FC236}">
                <a16:creationId xmlns:a16="http://schemas.microsoft.com/office/drawing/2014/main" id="{219D025C-7893-4E8A-BC52-A9994456BE5D}"/>
              </a:ext>
            </a:extLst>
          </p:cNvPr>
          <p:cNvSpPr txBox="1"/>
          <p:nvPr/>
        </p:nvSpPr>
        <p:spPr>
          <a:xfrm>
            <a:off x="5563518" y="2153265"/>
            <a:ext cx="62941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UNIT 2; </a:t>
            </a:r>
            <a:b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</a:b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My place, </a:t>
            </a:r>
            <a:r>
              <a:rPr lang="hr-HR" sz="4400" b="1" u="sng" dirty="0" err="1">
                <a:solidFill>
                  <a:srgbClr val="FF0000"/>
                </a:solidFill>
                <a:ea typeface="Cambria" panose="02040503050406030204" pitchFamily="18" charset="0"/>
              </a:rPr>
              <a:t>your</a:t>
            </a:r>
            <a:r>
              <a:rPr lang="hr-HR" sz="4400" b="1" u="sng" dirty="0">
                <a:solidFill>
                  <a:srgbClr val="FF0000"/>
                </a:solidFill>
                <a:ea typeface="Cambria" panose="02040503050406030204" pitchFamily="18" charset="0"/>
              </a:rPr>
              <a:t> place</a:t>
            </a:r>
          </a:p>
        </p:txBody>
      </p:sp>
      <p:sp>
        <p:nvSpPr>
          <p:cNvPr id="7" name="TekstniOkvir 6">
            <a:extLst>
              <a:ext uri="{FF2B5EF4-FFF2-40B4-BE49-F238E27FC236}">
                <a16:creationId xmlns:a16="http://schemas.microsoft.com/office/drawing/2014/main" id="{54F134FF-4759-4BD3-A258-DBE00CE37E81}"/>
              </a:ext>
            </a:extLst>
          </p:cNvPr>
          <p:cNvSpPr txBox="1"/>
          <p:nvPr/>
        </p:nvSpPr>
        <p:spPr>
          <a:xfrm>
            <a:off x="5871625" y="3429000"/>
            <a:ext cx="59860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4400" dirty="0" err="1">
                <a:ea typeface="Cambria" panose="02040503050406030204" pitchFamily="18" charset="0"/>
              </a:rPr>
              <a:t>Solar</a:t>
            </a:r>
            <a:r>
              <a:rPr lang="hr-HR" sz="4400" dirty="0">
                <a:ea typeface="Cambria" panose="02040503050406030204" pitchFamily="18" charset="0"/>
              </a:rPr>
              <a:t> system – </a:t>
            </a:r>
            <a:r>
              <a:rPr lang="hr-HR" sz="4400" dirty="0" err="1">
                <a:ea typeface="Cambria" panose="02040503050406030204" pitchFamily="18" charset="0"/>
              </a:rPr>
              <a:t>our</a:t>
            </a:r>
            <a:r>
              <a:rPr lang="hr-HR" sz="4400" dirty="0">
                <a:ea typeface="Cambria" panose="02040503050406030204" pitchFamily="18" charset="0"/>
              </a:rPr>
              <a:t> home</a:t>
            </a:r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18265CAC-98F9-4759-8430-FB78BED8A4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377" y="4328426"/>
            <a:ext cx="5882640" cy="109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7FC3937B-1131-4CC0-A204-7DDC46878D4E}"/>
              </a:ext>
            </a:extLst>
          </p:cNvPr>
          <p:cNvSpPr txBox="1">
            <a:spLocks/>
          </p:cNvSpPr>
          <p:nvPr/>
        </p:nvSpPr>
        <p:spPr>
          <a:xfrm>
            <a:off x="252675" y="605928"/>
            <a:ext cx="11686650" cy="75355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/>
              <a:t>Where are we now? </a:t>
            </a:r>
            <a:br>
              <a:rPr lang="hr-HR" sz="2000" b="1" dirty="0"/>
            </a:br>
            <a:r>
              <a:rPr lang="hr-HR" sz="2000" i="1" dirty="0"/>
              <a:t>Gdje smo sada?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Where do you live? </a:t>
            </a:r>
            <a:br>
              <a:rPr lang="hr-HR" sz="2000" b="1" dirty="0"/>
            </a:br>
            <a:r>
              <a:rPr lang="hr-HR" sz="2000" i="1" dirty="0"/>
              <a:t>Gdje živiš?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Where</a:t>
            </a:r>
            <a:r>
              <a:rPr lang="hr-HR" sz="2000" b="1" dirty="0"/>
              <a:t> </a:t>
            </a:r>
            <a:r>
              <a:rPr lang="en-US" sz="2000" b="1" dirty="0"/>
              <a:t>do we all live? </a:t>
            </a:r>
            <a:br>
              <a:rPr lang="hr-HR" sz="2000" b="1" dirty="0"/>
            </a:br>
            <a:r>
              <a:rPr lang="hr-HR" sz="2000" i="1" dirty="0"/>
              <a:t>Gdje mi svi živimo?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Where do we live and it is bigger</a:t>
            </a:r>
            <a:r>
              <a:rPr lang="hr-HR" sz="2000" b="1" dirty="0"/>
              <a:t> </a:t>
            </a:r>
            <a:r>
              <a:rPr lang="en-US" sz="2000" b="1" dirty="0"/>
              <a:t>than our town/city? </a:t>
            </a:r>
            <a:br>
              <a:rPr lang="hr-HR" sz="2000" b="1" dirty="0"/>
            </a:br>
            <a:r>
              <a:rPr lang="hr-HR" sz="2000" i="1" dirty="0"/>
              <a:t>Gdje živimo, a da je veće od našeg mjesta?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Where do we live and it is</a:t>
            </a:r>
            <a:r>
              <a:rPr lang="hr-HR" sz="2000" b="1" dirty="0"/>
              <a:t> </a:t>
            </a:r>
            <a:r>
              <a:rPr lang="en-US" sz="2000" b="1" dirty="0"/>
              <a:t>bigger than our country? </a:t>
            </a:r>
            <a:br>
              <a:rPr lang="hr-HR" sz="2000" b="1" dirty="0"/>
            </a:br>
            <a:r>
              <a:rPr lang="hr-HR" sz="2000" i="1" dirty="0"/>
              <a:t>Gdje živimo, a da je veće od naše države?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Where do we live and</a:t>
            </a:r>
            <a:r>
              <a:rPr lang="hr-HR" sz="2000" b="1" dirty="0"/>
              <a:t> </a:t>
            </a:r>
            <a:r>
              <a:rPr lang="en-US" sz="2000" b="1" dirty="0"/>
              <a:t>it is bigger than our continent?</a:t>
            </a:r>
            <a:br>
              <a:rPr lang="hr-HR" sz="2000" b="1" dirty="0"/>
            </a:br>
            <a:r>
              <a:rPr lang="hr-HR" sz="2000" i="1" dirty="0"/>
              <a:t>Gdje živimo, a da je veće od kontinenta Europa?</a:t>
            </a:r>
            <a:r>
              <a:rPr lang="en-US" sz="2000" b="1" dirty="0"/>
              <a:t> 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Where do we</a:t>
            </a:r>
            <a:r>
              <a:rPr lang="hr-HR" sz="2000" b="1" dirty="0"/>
              <a:t> </a:t>
            </a:r>
            <a:r>
              <a:rPr lang="en-US" sz="2000" b="1" dirty="0"/>
              <a:t>live and it is bigger than our planet? </a:t>
            </a:r>
            <a:br>
              <a:rPr lang="hr-HR" sz="2000" b="1" dirty="0"/>
            </a:br>
            <a:r>
              <a:rPr lang="hr-HR" sz="2000" i="1" dirty="0"/>
              <a:t>Gdje živimo, a da je veće od našeg planeta?</a:t>
            </a:r>
            <a:endParaRPr lang="hr-HR" sz="2000" b="1" dirty="0"/>
          </a:p>
          <a:p>
            <a:pPr marL="0" indent="0" algn="ctr">
              <a:buNone/>
            </a:pPr>
            <a:r>
              <a:rPr lang="en-US" sz="2000" b="1" dirty="0"/>
              <a:t>Where do</a:t>
            </a:r>
            <a:r>
              <a:rPr lang="hr-HR" sz="2000" b="1" dirty="0"/>
              <a:t> </a:t>
            </a:r>
            <a:r>
              <a:rPr lang="en-US" sz="2000" b="1" dirty="0"/>
              <a:t>we live and it is bigger than our galaxy?</a:t>
            </a:r>
            <a:br>
              <a:rPr lang="hr-HR" sz="2000" b="1" dirty="0"/>
            </a:br>
            <a:r>
              <a:rPr lang="hr-HR" sz="2000" i="1" dirty="0"/>
              <a:t>Gdje živimo, a da je veće od naše galaksije?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44733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Slika 17">
            <a:extLst>
              <a:ext uri="{FF2B5EF4-FFF2-40B4-BE49-F238E27FC236}">
                <a16:creationId xmlns:a16="http://schemas.microsoft.com/office/drawing/2014/main" id="{E71F0DDD-84CB-427F-AE92-D9E0BFCBF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416" y="4656"/>
            <a:ext cx="5104060" cy="6858000"/>
          </a:xfrm>
          <a:prstGeom prst="rect">
            <a:avLst/>
          </a:prstGeom>
        </p:spPr>
      </p:pic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3D2F9139-5018-4C2D-AFE7-0AE326E27A11}"/>
              </a:ext>
            </a:extLst>
          </p:cNvPr>
          <p:cNvSpPr txBox="1">
            <a:spLocks/>
          </p:cNvSpPr>
          <p:nvPr/>
        </p:nvSpPr>
        <p:spPr>
          <a:xfrm>
            <a:off x="5127246" y="2604007"/>
            <a:ext cx="1937509" cy="4258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How much do you know about the Solar System?</a:t>
            </a:r>
            <a:r>
              <a:rPr lang="hr-HR" sz="2000" b="1" dirty="0"/>
              <a:t> </a:t>
            </a:r>
            <a:r>
              <a:rPr lang="en-US" sz="2000" b="1" dirty="0"/>
              <a:t>Can you name all the planets? Write the names on the lines.</a:t>
            </a:r>
            <a:br>
              <a:rPr lang="hr-HR" sz="2000" b="1" dirty="0"/>
            </a:br>
            <a:r>
              <a:rPr lang="hr-HR" sz="2000" i="1" dirty="0"/>
              <a:t>Koliko znaš o Sunčevom sustavu? Znaš li imenovati planete? Napiši nazive planeta ispod slika.</a:t>
            </a:r>
            <a:endParaRPr lang="en-US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" y="4656"/>
            <a:ext cx="5122595" cy="6848687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D71855A4-9E45-414B-8E5A-564A3657A1CD}"/>
              </a:ext>
            </a:extLst>
          </p:cNvPr>
          <p:cNvSpPr txBox="1">
            <a:spLocks/>
          </p:cNvSpPr>
          <p:nvPr/>
        </p:nvSpPr>
        <p:spPr>
          <a:xfrm>
            <a:off x="5127246" y="0"/>
            <a:ext cx="6812673" cy="951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hr-HR" sz="2000" b="1" dirty="0"/>
              <a:t>Open </a:t>
            </a:r>
            <a:r>
              <a:rPr lang="hr-HR" sz="2000" b="1" dirty="0" err="1"/>
              <a:t>your</a:t>
            </a:r>
            <a:r>
              <a:rPr lang="hr-HR" sz="2000" b="1" dirty="0"/>
              <a:t> </a:t>
            </a:r>
            <a:r>
              <a:rPr lang="hr-HR" sz="2000" b="1" dirty="0" err="1"/>
              <a:t>book</a:t>
            </a:r>
            <a:r>
              <a:rPr lang="hr-HR" sz="2000" b="1" dirty="0"/>
              <a:t>, </a:t>
            </a:r>
            <a:r>
              <a:rPr lang="hr-HR" sz="2000" b="1" dirty="0" err="1"/>
              <a:t>page</a:t>
            </a:r>
            <a:r>
              <a:rPr lang="hr-HR" sz="2000" b="1" dirty="0"/>
              <a:t> 32.</a:t>
            </a:r>
            <a:br>
              <a:rPr lang="hr-HR" sz="2000" b="1" dirty="0"/>
            </a:br>
            <a:endParaRPr lang="hr-HR" sz="2000" i="1" dirty="0"/>
          </a:p>
        </p:txBody>
      </p:sp>
      <p:pic>
        <p:nvPicPr>
          <p:cNvPr id="3" name="Slika 2">
            <a:extLst>
              <a:ext uri="{FF2B5EF4-FFF2-40B4-BE49-F238E27FC236}">
                <a16:creationId xmlns:a16="http://schemas.microsoft.com/office/drawing/2014/main" id="{9869DA79-853E-4F5E-9289-F20C587443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81" y="475784"/>
            <a:ext cx="6438652" cy="190211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F4039656-40FF-4197-97B1-FE12EFAF881C}"/>
              </a:ext>
            </a:extLst>
          </p:cNvPr>
          <p:cNvSpPr txBox="1">
            <a:spLocks/>
          </p:cNvSpPr>
          <p:nvPr/>
        </p:nvSpPr>
        <p:spPr>
          <a:xfrm>
            <a:off x="7593980" y="918115"/>
            <a:ext cx="130469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400" dirty="0" err="1">
                <a:solidFill>
                  <a:srgbClr val="FF0000"/>
                </a:solidFill>
              </a:rPr>
              <a:t>Venus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0" name="Rezervirano mjesto sadržaja 2">
            <a:extLst>
              <a:ext uri="{FF2B5EF4-FFF2-40B4-BE49-F238E27FC236}">
                <a16:creationId xmlns:a16="http://schemas.microsoft.com/office/drawing/2014/main" id="{6CB4E6DE-CF74-4C7D-8E33-CF201D22CC27}"/>
              </a:ext>
            </a:extLst>
          </p:cNvPr>
          <p:cNvSpPr txBox="1">
            <a:spLocks/>
          </p:cNvSpPr>
          <p:nvPr/>
        </p:nvSpPr>
        <p:spPr>
          <a:xfrm>
            <a:off x="10812783" y="2389046"/>
            <a:ext cx="130469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400" dirty="0" err="1">
                <a:solidFill>
                  <a:srgbClr val="FF0000"/>
                </a:solidFill>
              </a:rPr>
              <a:t>Earth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1" name="Rezervirano mjesto sadržaja 2">
            <a:extLst>
              <a:ext uri="{FF2B5EF4-FFF2-40B4-BE49-F238E27FC236}">
                <a16:creationId xmlns:a16="http://schemas.microsoft.com/office/drawing/2014/main" id="{8603DA0A-5C1B-4A61-907A-1B48AF6A870E}"/>
              </a:ext>
            </a:extLst>
          </p:cNvPr>
          <p:cNvSpPr txBox="1">
            <a:spLocks/>
          </p:cNvSpPr>
          <p:nvPr/>
        </p:nvSpPr>
        <p:spPr>
          <a:xfrm>
            <a:off x="8404301" y="2912321"/>
            <a:ext cx="130469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400" dirty="0">
                <a:solidFill>
                  <a:srgbClr val="FF0000"/>
                </a:solidFill>
              </a:rPr>
              <a:t>Mars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2" name="Rezervirano mjesto sadržaja 2">
            <a:extLst>
              <a:ext uri="{FF2B5EF4-FFF2-40B4-BE49-F238E27FC236}">
                <a16:creationId xmlns:a16="http://schemas.microsoft.com/office/drawing/2014/main" id="{722C77EC-B1B3-47BF-AF53-6AA379AF496D}"/>
              </a:ext>
            </a:extLst>
          </p:cNvPr>
          <p:cNvSpPr txBox="1">
            <a:spLocks/>
          </p:cNvSpPr>
          <p:nvPr/>
        </p:nvSpPr>
        <p:spPr>
          <a:xfrm>
            <a:off x="9809355" y="3606589"/>
            <a:ext cx="130469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400" dirty="0">
                <a:solidFill>
                  <a:srgbClr val="FF0000"/>
                </a:solidFill>
              </a:rPr>
              <a:t>Saturn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3" name="Rezervirano mjesto sadržaja 2">
            <a:extLst>
              <a:ext uri="{FF2B5EF4-FFF2-40B4-BE49-F238E27FC236}">
                <a16:creationId xmlns:a16="http://schemas.microsoft.com/office/drawing/2014/main" id="{98B5570A-F494-4A1C-9231-471807186D54}"/>
              </a:ext>
            </a:extLst>
          </p:cNvPr>
          <p:cNvSpPr txBox="1">
            <a:spLocks/>
          </p:cNvSpPr>
          <p:nvPr/>
        </p:nvSpPr>
        <p:spPr>
          <a:xfrm>
            <a:off x="7306947" y="4545617"/>
            <a:ext cx="130469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400" dirty="0" err="1">
                <a:solidFill>
                  <a:srgbClr val="FF0000"/>
                </a:solidFill>
              </a:rPr>
              <a:t>Uranus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4" name="Rezervirano mjesto sadržaja 2">
            <a:extLst>
              <a:ext uri="{FF2B5EF4-FFF2-40B4-BE49-F238E27FC236}">
                <a16:creationId xmlns:a16="http://schemas.microsoft.com/office/drawing/2014/main" id="{63AE8236-943A-495E-BAC1-475FDB2BFDC1}"/>
              </a:ext>
            </a:extLst>
          </p:cNvPr>
          <p:cNvSpPr txBox="1">
            <a:spLocks/>
          </p:cNvSpPr>
          <p:nvPr/>
        </p:nvSpPr>
        <p:spPr>
          <a:xfrm>
            <a:off x="10579471" y="5133275"/>
            <a:ext cx="130469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400" dirty="0">
                <a:solidFill>
                  <a:srgbClr val="FF0000"/>
                </a:solidFill>
              </a:rPr>
              <a:t>Jupiter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5" name="Rezervirano mjesto sadržaja 2">
            <a:extLst>
              <a:ext uri="{FF2B5EF4-FFF2-40B4-BE49-F238E27FC236}">
                <a16:creationId xmlns:a16="http://schemas.microsoft.com/office/drawing/2014/main" id="{39E7C16E-D595-4C4E-B7AF-2D63AE9BC417}"/>
              </a:ext>
            </a:extLst>
          </p:cNvPr>
          <p:cNvSpPr txBox="1">
            <a:spLocks/>
          </p:cNvSpPr>
          <p:nvPr/>
        </p:nvSpPr>
        <p:spPr>
          <a:xfrm>
            <a:off x="8950924" y="5553307"/>
            <a:ext cx="130469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400" dirty="0">
                <a:solidFill>
                  <a:srgbClr val="FF0000"/>
                </a:solidFill>
              </a:rPr>
              <a:t>Neptune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6" name="Rezervirano mjesto sadržaja 2">
            <a:extLst>
              <a:ext uri="{FF2B5EF4-FFF2-40B4-BE49-F238E27FC236}">
                <a16:creationId xmlns:a16="http://schemas.microsoft.com/office/drawing/2014/main" id="{78A0113A-B7C4-467B-BA56-950DEB1F35D5}"/>
              </a:ext>
            </a:extLst>
          </p:cNvPr>
          <p:cNvSpPr txBox="1">
            <a:spLocks/>
          </p:cNvSpPr>
          <p:nvPr/>
        </p:nvSpPr>
        <p:spPr>
          <a:xfrm>
            <a:off x="10579471" y="6384824"/>
            <a:ext cx="130469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400" dirty="0">
                <a:solidFill>
                  <a:srgbClr val="FF0000"/>
                </a:solidFill>
              </a:rPr>
              <a:t>Mercury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id="{6D7F6F5B-41B2-4BB1-B02F-5AAB7165E7D8}"/>
              </a:ext>
            </a:extLst>
          </p:cNvPr>
          <p:cNvSpPr txBox="1">
            <a:spLocks/>
          </p:cNvSpPr>
          <p:nvPr/>
        </p:nvSpPr>
        <p:spPr>
          <a:xfrm>
            <a:off x="9333571" y="30842"/>
            <a:ext cx="2783905" cy="4258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Provjeri svoje znanje na sljedećoj poveznici:</a:t>
            </a:r>
            <a:br>
              <a:rPr lang="hr-HR" sz="2000" i="1" dirty="0"/>
            </a:br>
            <a:r>
              <a:rPr lang="en-US" sz="2000" dirty="0">
                <a:hlinkClick r:id="rId5"/>
              </a:rPr>
              <a:t>https://wordwall.net/play/350/067/546</a:t>
            </a:r>
            <a:endParaRPr lang="hr-HR" sz="2000" dirty="0"/>
          </a:p>
          <a:p>
            <a:pPr marL="0" indent="0" algn="ctr">
              <a:buNone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576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  <p:bldP spid="19" grpId="0" build="p"/>
      <p:bldP spid="20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3D2F9139-5018-4C2D-AFE7-0AE326E27A11}"/>
              </a:ext>
            </a:extLst>
          </p:cNvPr>
          <p:cNvSpPr txBox="1">
            <a:spLocks/>
          </p:cNvSpPr>
          <p:nvPr/>
        </p:nvSpPr>
        <p:spPr>
          <a:xfrm>
            <a:off x="5102158" y="815252"/>
            <a:ext cx="6885403" cy="4258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/>
              <a:t>Do </a:t>
            </a:r>
            <a:r>
              <a:rPr lang="hr-HR" sz="2000" b="1" dirty="0" err="1"/>
              <a:t>you</a:t>
            </a:r>
            <a:r>
              <a:rPr lang="hr-HR" sz="2000" b="1" dirty="0"/>
              <a:t> </a:t>
            </a:r>
            <a:r>
              <a:rPr lang="hr-HR" sz="2000" b="1" dirty="0" err="1"/>
              <a:t>know</a:t>
            </a:r>
            <a:r>
              <a:rPr lang="hr-HR" sz="2000" b="1" dirty="0"/>
              <a:t> </a:t>
            </a:r>
            <a:r>
              <a:rPr lang="hr-HR" sz="2000" b="1" dirty="0" err="1"/>
              <a:t>the</a:t>
            </a:r>
            <a:r>
              <a:rPr lang="hr-HR" sz="2000" b="1" dirty="0"/>
              <a:t> </a:t>
            </a:r>
            <a:r>
              <a:rPr lang="hr-HR" sz="2000" b="1" dirty="0" err="1"/>
              <a:t>answers</a:t>
            </a:r>
            <a:r>
              <a:rPr lang="hr-HR" sz="2000" b="1" dirty="0"/>
              <a:t>?</a:t>
            </a:r>
            <a:br>
              <a:rPr lang="hr-HR" sz="2000" b="1" dirty="0"/>
            </a:br>
            <a:r>
              <a:rPr lang="hr-HR" sz="2000" i="1" dirty="0"/>
              <a:t>Znaš li odgovore na sljedeća pitanja?</a:t>
            </a:r>
            <a:endParaRPr lang="en-US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" y="4656"/>
            <a:ext cx="5122595" cy="684868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9869DA79-853E-4F5E-9289-F20C58744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0" y="1601476"/>
            <a:ext cx="10824591" cy="497407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9" name="Rezervirano mjesto sadržaja 2">
            <a:extLst>
              <a:ext uri="{FF2B5EF4-FFF2-40B4-BE49-F238E27FC236}">
                <a16:creationId xmlns:a16="http://schemas.microsoft.com/office/drawing/2014/main" id="{F4039656-40FF-4197-97B1-FE12EFAF881C}"/>
              </a:ext>
            </a:extLst>
          </p:cNvPr>
          <p:cNvSpPr txBox="1">
            <a:spLocks/>
          </p:cNvSpPr>
          <p:nvPr/>
        </p:nvSpPr>
        <p:spPr>
          <a:xfrm>
            <a:off x="4382429" y="2836125"/>
            <a:ext cx="7192537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Je li Mliječna staza galaksija?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47AF1697-E29A-460F-BE5B-6C5AC7651CFA}"/>
              </a:ext>
            </a:extLst>
          </p:cNvPr>
          <p:cNvSpPr txBox="1">
            <a:spLocks/>
          </p:cNvSpPr>
          <p:nvPr/>
        </p:nvSpPr>
        <p:spPr>
          <a:xfrm>
            <a:off x="7393282" y="2992857"/>
            <a:ext cx="4379627" cy="872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800" i="1" dirty="0">
                <a:solidFill>
                  <a:srgbClr val="FF0000"/>
                </a:solidFill>
              </a:rPr>
              <a:t>Je li temperatura u centru Sunca 15 milijuna stupnjeva?</a:t>
            </a:r>
            <a:endParaRPr lang="en-US" sz="1800" i="1" dirty="0">
              <a:solidFill>
                <a:srgbClr val="FF0000"/>
              </a:solidFill>
            </a:endParaRPr>
          </a:p>
        </p:txBody>
      </p:sp>
      <p:sp>
        <p:nvSpPr>
          <p:cNvPr id="16" name="Rezervirano mjesto sadržaja 2">
            <a:extLst>
              <a:ext uri="{FF2B5EF4-FFF2-40B4-BE49-F238E27FC236}">
                <a16:creationId xmlns:a16="http://schemas.microsoft.com/office/drawing/2014/main" id="{ABF835CA-9672-4A4A-A7B0-C251B225D4FA}"/>
              </a:ext>
            </a:extLst>
          </p:cNvPr>
          <p:cNvSpPr txBox="1">
            <a:spLocks/>
          </p:cNvSpPr>
          <p:nvPr/>
        </p:nvSpPr>
        <p:spPr>
          <a:xfrm>
            <a:off x="9099933" y="3212357"/>
            <a:ext cx="2672976" cy="90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800" i="1" dirty="0">
                <a:solidFill>
                  <a:srgbClr val="FF0000"/>
                </a:solidFill>
              </a:rPr>
              <a:t>Ima li na svim planetima Sunčevog sustava pitke vode?</a:t>
            </a:r>
            <a:endParaRPr lang="en-US" sz="1800" i="1" dirty="0">
              <a:solidFill>
                <a:srgbClr val="FF0000"/>
              </a:solidFill>
            </a:endParaRPr>
          </a:p>
        </p:txBody>
      </p:sp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2F3C413C-39A7-4148-A262-610ACC14EA9C}"/>
              </a:ext>
            </a:extLst>
          </p:cNvPr>
          <p:cNvSpPr txBox="1">
            <a:spLocks/>
          </p:cNvSpPr>
          <p:nvPr/>
        </p:nvSpPr>
        <p:spPr>
          <a:xfrm>
            <a:off x="7475425" y="3966787"/>
            <a:ext cx="4215339" cy="5463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Imaju li i Neptun i Jupiter velike crvene točke?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27" name="Rezervirano mjesto sadržaja 2">
            <a:extLst>
              <a:ext uri="{FF2B5EF4-FFF2-40B4-BE49-F238E27FC236}">
                <a16:creationId xmlns:a16="http://schemas.microsoft.com/office/drawing/2014/main" id="{217F0A34-E1C2-4290-95A4-9CD0CA53C64E}"/>
              </a:ext>
            </a:extLst>
          </p:cNvPr>
          <p:cNvSpPr txBox="1">
            <a:spLocks/>
          </p:cNvSpPr>
          <p:nvPr/>
        </p:nvSpPr>
        <p:spPr>
          <a:xfrm>
            <a:off x="4895611" y="4261905"/>
            <a:ext cx="4215339" cy="546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Ima li Saturn </a:t>
            </a:r>
            <a:r>
              <a:rPr lang="hr-HR" sz="2000" i="1" dirty="0" err="1">
                <a:solidFill>
                  <a:srgbClr val="FF0000"/>
                </a:solidFill>
              </a:rPr>
              <a:t>prstenove</a:t>
            </a:r>
            <a:r>
              <a:rPr lang="hr-HR" sz="2000" i="1" dirty="0">
                <a:solidFill>
                  <a:srgbClr val="FF0000"/>
                </a:solidFill>
              </a:rPr>
              <a:t>?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28" name="Rezervirano mjesto sadržaja 2">
            <a:extLst>
              <a:ext uri="{FF2B5EF4-FFF2-40B4-BE49-F238E27FC236}">
                <a16:creationId xmlns:a16="http://schemas.microsoft.com/office/drawing/2014/main" id="{3200C173-A892-4472-813B-991AF1ED39EB}"/>
              </a:ext>
            </a:extLst>
          </p:cNvPr>
          <p:cNvSpPr txBox="1">
            <a:spLocks/>
          </p:cNvSpPr>
          <p:nvPr/>
        </p:nvSpPr>
        <p:spPr>
          <a:xfrm>
            <a:off x="4640386" y="4628555"/>
            <a:ext cx="4215339" cy="546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Vrti li se Zemlja oko mjeseca?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29" name="Rezervirano mjesto sadržaja 2">
            <a:extLst>
              <a:ext uri="{FF2B5EF4-FFF2-40B4-BE49-F238E27FC236}">
                <a16:creationId xmlns:a16="http://schemas.microsoft.com/office/drawing/2014/main" id="{EAAE3027-6859-4D9B-8B42-76F771C5B831}"/>
              </a:ext>
            </a:extLst>
          </p:cNvPr>
          <p:cNvSpPr txBox="1">
            <a:spLocks/>
          </p:cNvSpPr>
          <p:nvPr/>
        </p:nvSpPr>
        <p:spPr>
          <a:xfrm>
            <a:off x="5285612" y="4966884"/>
            <a:ext cx="4215339" cy="546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Ima li oko mjeseca zraka?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30" name="Rezervirano mjesto sadržaja 2">
            <a:extLst>
              <a:ext uri="{FF2B5EF4-FFF2-40B4-BE49-F238E27FC236}">
                <a16:creationId xmlns:a16="http://schemas.microsoft.com/office/drawing/2014/main" id="{7A036DF4-0CAD-4ECF-81A1-42955473557D}"/>
              </a:ext>
            </a:extLst>
          </p:cNvPr>
          <p:cNvSpPr txBox="1">
            <a:spLocks/>
          </p:cNvSpPr>
          <p:nvPr/>
        </p:nvSpPr>
        <p:spPr>
          <a:xfrm>
            <a:off x="4712672" y="5335584"/>
            <a:ext cx="4215339" cy="546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Ima li Venera plavo nebo?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31" name="Rezervirano mjesto sadržaja 2">
            <a:extLst>
              <a:ext uri="{FF2B5EF4-FFF2-40B4-BE49-F238E27FC236}">
                <a16:creationId xmlns:a16="http://schemas.microsoft.com/office/drawing/2014/main" id="{E21692B1-9AAF-47EB-BD0E-FD84D95908BC}"/>
              </a:ext>
            </a:extLst>
          </p:cNvPr>
          <p:cNvSpPr txBox="1">
            <a:spLocks/>
          </p:cNvSpPr>
          <p:nvPr/>
        </p:nvSpPr>
        <p:spPr>
          <a:xfrm>
            <a:off x="5054847" y="5715854"/>
            <a:ext cx="4215339" cy="546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Nazivaju li Jupiter crvenim planetom?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33" name="Rezervirano mjesto sadržaja 2">
            <a:extLst>
              <a:ext uri="{FF2B5EF4-FFF2-40B4-BE49-F238E27FC236}">
                <a16:creationId xmlns:a16="http://schemas.microsoft.com/office/drawing/2014/main" id="{E8693DF4-616B-46EF-8D54-F7E62B7575E9}"/>
              </a:ext>
            </a:extLst>
          </p:cNvPr>
          <p:cNvSpPr txBox="1">
            <a:spLocks/>
          </p:cNvSpPr>
          <p:nvPr/>
        </p:nvSpPr>
        <p:spPr>
          <a:xfrm>
            <a:off x="5356738" y="6067803"/>
            <a:ext cx="4215339" cy="546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Ima li gravitacije na površini Jupitera?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1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 build="p"/>
      <p:bldP spid="15" grpId="0" build="p"/>
      <p:bldP spid="16" grpId="0" build="p"/>
      <p:bldP spid="17" grpId="0" build="p"/>
      <p:bldP spid="27" grpId="0" build="p"/>
      <p:bldP spid="28" grpId="0" build="p"/>
      <p:bldP spid="29" grpId="0" build="p"/>
      <p:bldP spid="30" grpId="0" build="p"/>
      <p:bldP spid="31" grpId="0" build="p"/>
      <p:bldP spid="3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3D2F9139-5018-4C2D-AFE7-0AE326E27A11}"/>
              </a:ext>
            </a:extLst>
          </p:cNvPr>
          <p:cNvSpPr txBox="1">
            <a:spLocks/>
          </p:cNvSpPr>
          <p:nvPr/>
        </p:nvSpPr>
        <p:spPr>
          <a:xfrm>
            <a:off x="5127247" y="23304"/>
            <a:ext cx="6885403" cy="4258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Listen</a:t>
            </a:r>
            <a:r>
              <a:rPr lang="hr-HR" sz="2000" b="1" dirty="0"/>
              <a:t> </a:t>
            </a:r>
            <a:r>
              <a:rPr lang="hr-HR" sz="2000" b="1" dirty="0" err="1"/>
              <a:t>and</a:t>
            </a:r>
            <a:r>
              <a:rPr lang="hr-HR" sz="2000" b="1" dirty="0"/>
              <a:t> </a:t>
            </a:r>
            <a:r>
              <a:rPr lang="hr-HR" sz="2000" b="1" dirty="0" err="1"/>
              <a:t>check</a:t>
            </a:r>
            <a:r>
              <a:rPr lang="hr-HR" sz="2000" b="1" dirty="0"/>
              <a:t>.</a:t>
            </a:r>
            <a:br>
              <a:rPr lang="hr-HR" sz="2000" b="1" dirty="0"/>
            </a:br>
            <a:r>
              <a:rPr lang="hr-HR" sz="2000" i="1" dirty="0"/>
              <a:t>Poslušaj zvučni zapis na sljedećoj poveznici i saznaj odgovore.</a:t>
            </a:r>
            <a:br>
              <a:rPr lang="hr-HR" sz="2000" i="1" dirty="0"/>
            </a:br>
            <a:r>
              <a:rPr lang="hr-HR" sz="2000" dirty="0">
                <a:hlinkClick r:id="rId4"/>
              </a:rPr>
              <a:t>https://www.e-sfera.hr/dodatni-digitalni-sadrzaji/ea78b691-e815-47c5-8295-7157701b72ab/assets/audio/09__unit_02_lesson_7_-_are_you_a_galactic_whiz_kid.mp3</a:t>
            </a:r>
            <a:br>
              <a:rPr lang="hr-HR" sz="2000" i="1" dirty="0"/>
            </a:br>
            <a:endParaRPr lang="en-US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" y="4656"/>
            <a:ext cx="5122595" cy="684868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9869DA79-853E-4F5E-9289-F20C587443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40" y="1601476"/>
            <a:ext cx="10824591" cy="4974077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06_09_Solar_system">
            <a:hlinkClick r:id="" action="ppaction://media"/>
            <a:extLst>
              <a:ext uri="{FF2B5EF4-FFF2-40B4-BE49-F238E27FC236}">
                <a16:creationId xmlns:a16="http://schemas.microsoft.com/office/drawing/2014/main" id="{0D21F383-1684-4AA6-931A-93184CB4F05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377961" y="771925"/>
            <a:ext cx="609600" cy="609600"/>
          </a:xfrm>
          <a:prstGeom prst="rect">
            <a:avLst/>
          </a:prstGeom>
        </p:spPr>
      </p:pic>
      <p:sp>
        <p:nvSpPr>
          <p:cNvPr id="6" name="Rezervirano mjesto sadržaja 2">
            <a:extLst>
              <a:ext uri="{FF2B5EF4-FFF2-40B4-BE49-F238E27FC236}">
                <a16:creationId xmlns:a16="http://schemas.microsoft.com/office/drawing/2014/main" id="{1AB8DE4C-9C8D-4F59-A66E-FE5090F43313}"/>
              </a:ext>
            </a:extLst>
          </p:cNvPr>
          <p:cNvSpPr txBox="1">
            <a:spLocks/>
          </p:cNvSpPr>
          <p:nvPr/>
        </p:nvSpPr>
        <p:spPr>
          <a:xfrm>
            <a:off x="4490224" y="2847142"/>
            <a:ext cx="7192537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Yes</a:t>
            </a:r>
            <a:r>
              <a:rPr lang="hr-HR" sz="2000" i="1" dirty="0">
                <a:solidFill>
                  <a:srgbClr val="FF0000"/>
                </a:solidFill>
              </a:rPr>
              <a:t>, </a:t>
            </a:r>
            <a:r>
              <a:rPr lang="hr-HR" sz="2000" i="1" dirty="0" err="1">
                <a:solidFill>
                  <a:srgbClr val="FF0000"/>
                </a:solidFill>
              </a:rPr>
              <a:t>it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is</a:t>
            </a:r>
            <a:r>
              <a:rPr lang="hr-HR" sz="2000" i="1" dirty="0">
                <a:solidFill>
                  <a:srgbClr val="FF0000"/>
                </a:solidFill>
              </a:rPr>
              <a:t>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7" name="Rezervirano mjesto sadržaja 2">
            <a:extLst>
              <a:ext uri="{FF2B5EF4-FFF2-40B4-BE49-F238E27FC236}">
                <a16:creationId xmlns:a16="http://schemas.microsoft.com/office/drawing/2014/main" id="{6EA6DB1F-E2E2-44E1-8D36-FA68AEC122DD}"/>
              </a:ext>
            </a:extLst>
          </p:cNvPr>
          <p:cNvSpPr txBox="1">
            <a:spLocks/>
          </p:cNvSpPr>
          <p:nvPr/>
        </p:nvSpPr>
        <p:spPr>
          <a:xfrm>
            <a:off x="7495994" y="3199978"/>
            <a:ext cx="1547646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Yes</a:t>
            </a:r>
            <a:r>
              <a:rPr lang="hr-HR" sz="2000" i="1" dirty="0">
                <a:solidFill>
                  <a:srgbClr val="FF0000"/>
                </a:solidFill>
              </a:rPr>
              <a:t>, </a:t>
            </a:r>
            <a:r>
              <a:rPr lang="hr-HR" sz="2000" i="1" dirty="0" err="1">
                <a:solidFill>
                  <a:srgbClr val="FF0000"/>
                </a:solidFill>
              </a:rPr>
              <a:t>it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is</a:t>
            </a:r>
            <a:r>
              <a:rPr lang="hr-HR" sz="2000" i="1" dirty="0">
                <a:solidFill>
                  <a:srgbClr val="FF0000"/>
                </a:solidFill>
              </a:rPr>
              <a:t>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8" name="Rezervirano mjesto sadržaja 2">
            <a:extLst>
              <a:ext uri="{FF2B5EF4-FFF2-40B4-BE49-F238E27FC236}">
                <a16:creationId xmlns:a16="http://schemas.microsoft.com/office/drawing/2014/main" id="{5E68CF49-96A3-41B3-BF16-B201EAA28E3D}"/>
              </a:ext>
            </a:extLst>
          </p:cNvPr>
          <p:cNvSpPr txBox="1">
            <a:spLocks/>
          </p:cNvSpPr>
          <p:nvPr/>
        </p:nvSpPr>
        <p:spPr>
          <a:xfrm>
            <a:off x="9146687" y="3567267"/>
            <a:ext cx="223127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No, </a:t>
            </a:r>
            <a:r>
              <a:rPr lang="hr-HR" sz="2000" i="1" dirty="0" err="1">
                <a:solidFill>
                  <a:srgbClr val="FF0000"/>
                </a:solidFill>
              </a:rPr>
              <a:t>they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don’t</a:t>
            </a:r>
            <a:r>
              <a:rPr lang="hr-HR" sz="2000" i="1" dirty="0">
                <a:solidFill>
                  <a:srgbClr val="FF0000"/>
                </a:solidFill>
              </a:rPr>
              <a:t>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9" name="Rezervirano mjesto sadržaja 2">
            <a:extLst>
              <a:ext uri="{FF2B5EF4-FFF2-40B4-BE49-F238E27FC236}">
                <a16:creationId xmlns:a16="http://schemas.microsoft.com/office/drawing/2014/main" id="{8BABD3DD-A627-468C-8886-9DEC0D674AE5}"/>
              </a:ext>
            </a:extLst>
          </p:cNvPr>
          <p:cNvSpPr txBox="1">
            <a:spLocks/>
          </p:cNvSpPr>
          <p:nvPr/>
        </p:nvSpPr>
        <p:spPr>
          <a:xfrm>
            <a:off x="7495993" y="3918735"/>
            <a:ext cx="223127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No, </a:t>
            </a:r>
            <a:r>
              <a:rPr lang="hr-HR" sz="2000" i="1" dirty="0" err="1">
                <a:solidFill>
                  <a:srgbClr val="FF0000"/>
                </a:solidFill>
              </a:rPr>
              <a:t>they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don’t</a:t>
            </a:r>
            <a:r>
              <a:rPr lang="hr-HR" sz="2000" i="1" dirty="0">
                <a:solidFill>
                  <a:srgbClr val="FF0000"/>
                </a:solidFill>
              </a:rPr>
              <a:t>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0" name="Rezervirano mjesto sadržaja 2">
            <a:extLst>
              <a:ext uri="{FF2B5EF4-FFF2-40B4-BE49-F238E27FC236}">
                <a16:creationId xmlns:a16="http://schemas.microsoft.com/office/drawing/2014/main" id="{AB90D905-179E-4124-BFFB-EA4DA15FC5AC}"/>
              </a:ext>
            </a:extLst>
          </p:cNvPr>
          <p:cNvSpPr txBox="1">
            <a:spLocks/>
          </p:cNvSpPr>
          <p:nvPr/>
        </p:nvSpPr>
        <p:spPr>
          <a:xfrm>
            <a:off x="4976496" y="4237657"/>
            <a:ext cx="1547646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Yes</a:t>
            </a:r>
            <a:r>
              <a:rPr lang="hr-HR" sz="2000" i="1" dirty="0">
                <a:solidFill>
                  <a:srgbClr val="FF0000"/>
                </a:solidFill>
              </a:rPr>
              <a:t>, </a:t>
            </a:r>
            <a:r>
              <a:rPr lang="hr-HR" sz="2000" i="1" dirty="0" err="1">
                <a:solidFill>
                  <a:srgbClr val="FF0000"/>
                </a:solidFill>
              </a:rPr>
              <a:t>they</a:t>
            </a:r>
            <a:r>
              <a:rPr lang="hr-HR" sz="2000" i="1" dirty="0">
                <a:solidFill>
                  <a:srgbClr val="FF0000"/>
                </a:solidFill>
              </a:rPr>
              <a:t> are.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1" name="Rezervirano mjesto sadržaja 2">
            <a:extLst>
              <a:ext uri="{FF2B5EF4-FFF2-40B4-BE49-F238E27FC236}">
                <a16:creationId xmlns:a16="http://schemas.microsoft.com/office/drawing/2014/main" id="{147FBC75-86B1-4482-91CF-14AF0DCA8B35}"/>
              </a:ext>
            </a:extLst>
          </p:cNvPr>
          <p:cNvSpPr txBox="1">
            <a:spLocks/>
          </p:cNvSpPr>
          <p:nvPr/>
        </p:nvSpPr>
        <p:spPr>
          <a:xfrm>
            <a:off x="4688598" y="4665129"/>
            <a:ext cx="183554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No, </a:t>
            </a:r>
            <a:r>
              <a:rPr lang="hr-HR" sz="2000" i="1" dirty="0" err="1">
                <a:solidFill>
                  <a:srgbClr val="FF0000"/>
                </a:solidFill>
              </a:rPr>
              <a:t>it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doesn’t</a:t>
            </a:r>
            <a:r>
              <a:rPr lang="hr-HR" sz="2000" i="1" dirty="0">
                <a:solidFill>
                  <a:srgbClr val="FF0000"/>
                </a:solidFill>
              </a:rPr>
              <a:t>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2" name="Rezervirano mjesto sadržaja 2">
            <a:extLst>
              <a:ext uri="{FF2B5EF4-FFF2-40B4-BE49-F238E27FC236}">
                <a16:creationId xmlns:a16="http://schemas.microsoft.com/office/drawing/2014/main" id="{D33816BA-7AF7-42DC-8559-B95465D57249}"/>
              </a:ext>
            </a:extLst>
          </p:cNvPr>
          <p:cNvSpPr txBox="1">
            <a:spLocks/>
          </p:cNvSpPr>
          <p:nvPr/>
        </p:nvSpPr>
        <p:spPr>
          <a:xfrm>
            <a:off x="5361611" y="4971702"/>
            <a:ext cx="1703143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No, </a:t>
            </a:r>
            <a:r>
              <a:rPr lang="hr-HR" sz="2000" i="1" dirty="0" err="1">
                <a:solidFill>
                  <a:srgbClr val="FF0000"/>
                </a:solidFill>
              </a:rPr>
              <a:t>it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doesn’t</a:t>
            </a:r>
            <a:r>
              <a:rPr lang="hr-HR" sz="2000" i="1" dirty="0">
                <a:solidFill>
                  <a:srgbClr val="FF0000"/>
                </a:solidFill>
              </a:rPr>
              <a:t>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3" name="Rezervirano mjesto sadržaja 2">
            <a:extLst>
              <a:ext uri="{FF2B5EF4-FFF2-40B4-BE49-F238E27FC236}">
                <a16:creationId xmlns:a16="http://schemas.microsoft.com/office/drawing/2014/main" id="{ABC17379-C472-4850-93A7-5CF28695B4ED}"/>
              </a:ext>
            </a:extLst>
          </p:cNvPr>
          <p:cNvSpPr txBox="1">
            <a:spLocks/>
          </p:cNvSpPr>
          <p:nvPr/>
        </p:nvSpPr>
        <p:spPr>
          <a:xfrm>
            <a:off x="4688599" y="5327414"/>
            <a:ext cx="1703142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No, </a:t>
            </a:r>
            <a:r>
              <a:rPr lang="hr-HR" sz="2000" i="1" dirty="0" err="1">
                <a:solidFill>
                  <a:srgbClr val="FF0000"/>
                </a:solidFill>
              </a:rPr>
              <a:t>it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doesn’t</a:t>
            </a:r>
            <a:r>
              <a:rPr lang="hr-HR" sz="2000" i="1" dirty="0">
                <a:solidFill>
                  <a:srgbClr val="FF0000"/>
                </a:solidFill>
              </a:rPr>
              <a:t>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4" name="Rezervirano mjesto sadržaja 2">
            <a:extLst>
              <a:ext uri="{FF2B5EF4-FFF2-40B4-BE49-F238E27FC236}">
                <a16:creationId xmlns:a16="http://schemas.microsoft.com/office/drawing/2014/main" id="{EA07A0ED-8700-4352-832D-862F45C9C1C2}"/>
              </a:ext>
            </a:extLst>
          </p:cNvPr>
          <p:cNvSpPr txBox="1">
            <a:spLocks/>
          </p:cNvSpPr>
          <p:nvPr/>
        </p:nvSpPr>
        <p:spPr>
          <a:xfrm>
            <a:off x="5072623" y="5695582"/>
            <a:ext cx="1547646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>
                <a:solidFill>
                  <a:srgbClr val="FF0000"/>
                </a:solidFill>
              </a:rPr>
              <a:t>No, </a:t>
            </a:r>
            <a:r>
              <a:rPr lang="hr-HR" sz="2000" i="1" dirty="0" err="1">
                <a:solidFill>
                  <a:srgbClr val="FF0000"/>
                </a:solidFill>
              </a:rPr>
              <a:t>it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isn’t</a:t>
            </a:r>
            <a:r>
              <a:rPr lang="hr-HR" sz="2000" i="1" dirty="0">
                <a:solidFill>
                  <a:srgbClr val="FF0000"/>
                </a:solidFill>
              </a:rPr>
              <a:t>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15" name="Rezervirano mjesto sadržaja 2">
            <a:extLst>
              <a:ext uri="{FF2B5EF4-FFF2-40B4-BE49-F238E27FC236}">
                <a16:creationId xmlns:a16="http://schemas.microsoft.com/office/drawing/2014/main" id="{24CBF692-7A38-4D58-9532-79848FA87E15}"/>
              </a:ext>
            </a:extLst>
          </p:cNvPr>
          <p:cNvSpPr txBox="1">
            <a:spLocks/>
          </p:cNvSpPr>
          <p:nvPr/>
        </p:nvSpPr>
        <p:spPr>
          <a:xfrm>
            <a:off x="5420248" y="6050947"/>
            <a:ext cx="1547646" cy="442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 err="1">
                <a:solidFill>
                  <a:srgbClr val="FF0000"/>
                </a:solidFill>
              </a:rPr>
              <a:t>Yes</a:t>
            </a:r>
            <a:r>
              <a:rPr lang="hr-HR" sz="2000" i="1" dirty="0">
                <a:solidFill>
                  <a:srgbClr val="FF0000"/>
                </a:solidFill>
              </a:rPr>
              <a:t>, </a:t>
            </a:r>
            <a:r>
              <a:rPr lang="hr-HR" sz="2000" i="1" dirty="0" err="1">
                <a:solidFill>
                  <a:srgbClr val="FF0000"/>
                </a:solidFill>
              </a:rPr>
              <a:t>there</a:t>
            </a:r>
            <a:r>
              <a:rPr lang="hr-HR" sz="2000" i="1" dirty="0">
                <a:solidFill>
                  <a:srgbClr val="FF0000"/>
                </a:solidFill>
              </a:rPr>
              <a:t> </a:t>
            </a:r>
            <a:r>
              <a:rPr lang="hr-HR" sz="2000" i="1" dirty="0" err="1">
                <a:solidFill>
                  <a:srgbClr val="FF0000"/>
                </a:solidFill>
              </a:rPr>
              <a:t>is</a:t>
            </a:r>
            <a:r>
              <a:rPr lang="hr-HR" sz="2000" i="1" dirty="0">
                <a:solidFill>
                  <a:srgbClr val="FF0000"/>
                </a:solidFill>
              </a:rPr>
              <a:t>.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24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1378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3D2F9139-5018-4C2D-AFE7-0AE326E27A11}"/>
              </a:ext>
            </a:extLst>
          </p:cNvPr>
          <p:cNvSpPr txBox="1">
            <a:spLocks/>
          </p:cNvSpPr>
          <p:nvPr/>
        </p:nvSpPr>
        <p:spPr>
          <a:xfrm>
            <a:off x="5127247" y="128797"/>
            <a:ext cx="6885403" cy="4258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b="1" dirty="0" err="1"/>
              <a:t>Read</a:t>
            </a:r>
            <a:r>
              <a:rPr lang="hr-HR" sz="2000" b="1" dirty="0"/>
              <a:t> some </a:t>
            </a:r>
            <a:r>
              <a:rPr lang="hr-HR" sz="2000" b="1" dirty="0" err="1"/>
              <a:t>interesting</a:t>
            </a:r>
            <a:r>
              <a:rPr lang="hr-HR" sz="2000" b="1" dirty="0"/>
              <a:t> </a:t>
            </a:r>
            <a:r>
              <a:rPr lang="hr-HR" sz="2000" b="1" dirty="0" err="1"/>
              <a:t>facts</a:t>
            </a:r>
            <a:r>
              <a:rPr lang="hr-HR" sz="2000" b="1" dirty="0"/>
              <a:t> </a:t>
            </a:r>
            <a:r>
              <a:rPr lang="hr-HR" sz="2000" b="1" dirty="0" err="1"/>
              <a:t>about</a:t>
            </a:r>
            <a:r>
              <a:rPr lang="hr-HR" sz="2000" b="1" dirty="0"/>
              <a:t> </a:t>
            </a:r>
            <a:r>
              <a:rPr lang="hr-HR" sz="2000" b="1" dirty="0" err="1"/>
              <a:t>our</a:t>
            </a:r>
            <a:r>
              <a:rPr lang="hr-HR" sz="2000" b="1" dirty="0"/>
              <a:t> planet.</a:t>
            </a:r>
            <a:br>
              <a:rPr lang="hr-HR" sz="2000" b="1" dirty="0"/>
            </a:br>
            <a:r>
              <a:rPr lang="hr-HR" sz="2000" i="1" dirty="0"/>
              <a:t>Pročitaj neke zanimljivosti o našem planetu.</a:t>
            </a:r>
            <a:br>
              <a:rPr lang="hr-HR" sz="2000" i="1" dirty="0"/>
            </a:br>
            <a:br>
              <a:rPr lang="hr-HR" sz="2000" i="1" dirty="0"/>
            </a:br>
            <a:endParaRPr lang="en-US" sz="2000" b="1" dirty="0"/>
          </a:p>
        </p:txBody>
      </p:sp>
      <p:pic>
        <p:nvPicPr>
          <p:cNvPr id="2" name="Slika 1">
            <a:extLst>
              <a:ext uri="{FF2B5EF4-FFF2-40B4-BE49-F238E27FC236}">
                <a16:creationId xmlns:a16="http://schemas.microsoft.com/office/drawing/2014/main" id="{29A3A6E3-96D8-4ABF-AAF0-852861344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" y="4656"/>
            <a:ext cx="5122595" cy="6848687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9869DA79-853E-4F5E-9289-F20C58744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763" y="849386"/>
            <a:ext cx="7722630" cy="2792113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6" name="Slika 15">
            <a:extLst>
              <a:ext uri="{FF2B5EF4-FFF2-40B4-BE49-F238E27FC236}">
                <a16:creationId xmlns:a16="http://schemas.microsoft.com/office/drawing/2014/main" id="{6EE90EC0-0C70-4596-9AC1-3ECA6A3512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49" y="3768191"/>
            <a:ext cx="8295693" cy="2476492"/>
          </a:xfrm>
          <a:prstGeom prst="rect">
            <a:avLst/>
          </a:prstGeom>
          <a:ln w="127000" cap="sq">
            <a:solidFill>
              <a:srgbClr val="C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7" name="Rezervirano mjesto sadržaja 2">
            <a:extLst>
              <a:ext uri="{FF2B5EF4-FFF2-40B4-BE49-F238E27FC236}">
                <a16:creationId xmlns:a16="http://schemas.microsoft.com/office/drawing/2014/main" id="{7EB01E39-C35C-4551-A4D9-B5C576A26EB0}"/>
              </a:ext>
            </a:extLst>
          </p:cNvPr>
          <p:cNvSpPr txBox="1">
            <a:spLocks/>
          </p:cNvSpPr>
          <p:nvPr/>
        </p:nvSpPr>
        <p:spPr>
          <a:xfrm>
            <a:off x="8649739" y="3866921"/>
            <a:ext cx="3362911" cy="3325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Prisjeti se kako čitamo brojeve!</a:t>
            </a:r>
            <a:br>
              <a:rPr lang="hr-HR" sz="2000" i="1" dirty="0"/>
            </a:br>
            <a:endParaRPr lang="en-US" sz="2000" b="1" dirty="0"/>
          </a:p>
        </p:txBody>
      </p:sp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127669D2-8779-46CB-A6FA-2A0811BD163A}"/>
              </a:ext>
            </a:extLst>
          </p:cNvPr>
          <p:cNvSpPr txBox="1">
            <a:spLocks/>
          </p:cNvSpPr>
          <p:nvPr/>
        </p:nvSpPr>
        <p:spPr>
          <a:xfrm>
            <a:off x="8649739" y="4345817"/>
            <a:ext cx="3362911" cy="3325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2000" i="1" dirty="0"/>
              <a:t>Napiši nekoliko rečenica o planetu Zemlji koristeći se sljedećim:</a:t>
            </a:r>
          </a:p>
          <a:p>
            <a:pPr marL="0" indent="0">
              <a:buNone/>
            </a:pPr>
            <a:r>
              <a:rPr lang="hr-HR" sz="2000" i="1" dirty="0"/>
              <a:t>• riječi – </a:t>
            </a:r>
            <a:r>
              <a:rPr lang="hr-HR" sz="2000" i="1" dirty="0" err="1"/>
              <a:t>the</a:t>
            </a:r>
            <a:r>
              <a:rPr lang="hr-HR" sz="2000" i="1" dirty="0"/>
              <a:t> Sun, </a:t>
            </a:r>
            <a:r>
              <a:rPr lang="hr-HR" sz="2000" i="1" dirty="0" err="1"/>
              <a:t>Milky</a:t>
            </a:r>
            <a:r>
              <a:rPr lang="hr-HR" sz="2000" i="1" dirty="0"/>
              <a:t> </a:t>
            </a:r>
            <a:r>
              <a:rPr lang="hr-HR" sz="2000" i="1" dirty="0" err="1"/>
              <a:t>Way</a:t>
            </a:r>
            <a:r>
              <a:rPr lang="hr-HR" sz="2000" i="1" dirty="0"/>
              <a:t>, </a:t>
            </a:r>
            <a:r>
              <a:rPr lang="hr-HR" sz="2000" i="1" dirty="0" err="1"/>
              <a:t>orbit</a:t>
            </a:r>
            <a:r>
              <a:rPr lang="hr-HR" sz="2000" i="1" dirty="0"/>
              <a:t>, temperature</a:t>
            </a:r>
          </a:p>
          <a:p>
            <a:pPr marL="0" indent="0">
              <a:buNone/>
            </a:pPr>
            <a:r>
              <a:rPr lang="hr-HR" sz="2000" i="1" dirty="0"/>
              <a:t>• barem pet brojeva</a:t>
            </a:r>
          </a:p>
          <a:p>
            <a:pPr marL="0" indent="0">
              <a:buNone/>
            </a:pPr>
            <a:r>
              <a:rPr lang="hr-HR" sz="2000" i="1" dirty="0"/>
              <a:t>• barem četiri planeta.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12324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Vidi izvornu sliku">
            <a:hlinkClick r:id="rId2"/>
            <a:extLst>
              <a:ext uri="{FF2B5EF4-FFF2-40B4-BE49-F238E27FC236}">
                <a16:creationId xmlns:a16="http://schemas.microsoft.com/office/drawing/2014/main" id="{7EB574C3-BBFC-4298-9349-DA1B4B4EE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27" y="1240084"/>
            <a:ext cx="3810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zervirano mjesto sadržaja 2">
            <a:extLst>
              <a:ext uri="{FF2B5EF4-FFF2-40B4-BE49-F238E27FC236}">
                <a16:creationId xmlns:a16="http://schemas.microsoft.com/office/drawing/2014/main" id="{8619A0A9-4971-4637-BA0B-39A4F5D24D27}"/>
              </a:ext>
            </a:extLst>
          </p:cNvPr>
          <p:cNvSpPr txBox="1">
            <a:spLocks/>
          </p:cNvSpPr>
          <p:nvPr/>
        </p:nvSpPr>
        <p:spPr>
          <a:xfrm>
            <a:off x="183419" y="2680364"/>
            <a:ext cx="11824416" cy="3568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2000" i="1" dirty="0"/>
              <a:t>Otvori sljedeću poveznicu, te odaberi </a:t>
            </a:r>
            <a:r>
              <a:rPr lang="hr-HR" sz="2000" b="1" dirty="0"/>
              <a:t>LEARN MORE</a:t>
            </a:r>
            <a:r>
              <a:rPr lang="hr-HR" sz="2000" i="1" dirty="0"/>
              <a:t>!</a:t>
            </a:r>
          </a:p>
          <a:p>
            <a:pPr marL="0" indent="0" algn="ctr">
              <a:buNone/>
            </a:pPr>
            <a:r>
              <a:rPr lang="en-US" sz="2000">
                <a:hlinkClick r:id="rId4"/>
              </a:rPr>
              <a:t>https://www.e-sfera.hr/dodatni-digitalni-sadrzaji/ea78b691-e815-47c5-8295-7157701b72ab/</a:t>
            </a:r>
            <a:endParaRPr lang="hr-HR" sz="2000" dirty="0"/>
          </a:p>
          <a:p>
            <a:pPr marL="0" indent="0" algn="ctr">
              <a:buNone/>
            </a:pPr>
            <a:r>
              <a:rPr lang="hr-HR" sz="2000" b="1" u="sng" dirty="0" err="1"/>
              <a:t>Our</a:t>
            </a:r>
            <a:r>
              <a:rPr lang="hr-HR" sz="2000" b="1" u="sng" dirty="0"/>
              <a:t> </a:t>
            </a:r>
            <a:r>
              <a:rPr lang="hr-HR" sz="2000" b="1" u="sng" dirty="0" err="1"/>
              <a:t>Solar</a:t>
            </a:r>
            <a:r>
              <a:rPr lang="hr-HR" sz="2000" b="1" u="sng" dirty="0"/>
              <a:t> System</a:t>
            </a:r>
          </a:p>
          <a:p>
            <a:pPr marL="0" indent="0" algn="ctr">
              <a:buNone/>
            </a:pPr>
            <a:r>
              <a:rPr lang="hr-HR" sz="2000" i="1" dirty="0"/>
              <a:t>Pročitaj tekst na poveznici i pronađi 10 grešaka u tekstu, te pogrešne riječi zamijeni ispravnima.</a:t>
            </a:r>
          </a:p>
        </p:txBody>
      </p:sp>
    </p:spTree>
    <p:extLst>
      <p:ext uri="{BB962C8B-B14F-4D97-AF65-F5344CB8AC3E}">
        <p14:creationId xmlns:p14="http://schemas.microsoft.com/office/powerpoint/2010/main" val="378622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278</Words>
  <Application>Microsoft Office PowerPoint</Application>
  <PresentationFormat>Široki zaslon</PresentationFormat>
  <Paragraphs>53</Paragraphs>
  <Slides>7</Slides>
  <Notes>0</Notes>
  <HiddenSlides>0</HiddenSlides>
  <MMClips>1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2" baseType="lpstr">
      <vt:lpstr>Calibri Light</vt:lpstr>
      <vt:lpstr>Arial</vt:lpstr>
      <vt:lpstr>Calibri</vt:lpstr>
      <vt:lpstr>Cambria</vt:lpstr>
      <vt:lpstr>Tema sustava Office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Siniša Vuksan</dc:creator>
  <cp:lastModifiedBy>Siniša Vuksan</cp:lastModifiedBy>
  <cp:revision>178</cp:revision>
  <dcterms:created xsi:type="dcterms:W3CDTF">2020-09-15T16:13:04Z</dcterms:created>
  <dcterms:modified xsi:type="dcterms:W3CDTF">2020-11-21T11:18:11Z</dcterms:modified>
</cp:coreProperties>
</file>